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062" y="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621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006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4875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1932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330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6410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079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5147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81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125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6504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A44D9C-6391-48D6-A2FB-80A344C4336D}" type="datetimeFigureOut">
              <a:rPr lang="de-DE" smtClean="0"/>
              <a:t>17.06.2015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57154-315B-4754-8CBE-B01BE353829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306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404664"/>
            <a:ext cx="6192688" cy="720080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26782" y="1700808"/>
            <a:ext cx="1896946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226782" y="3717032"/>
            <a:ext cx="1896946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251520" y="5301208"/>
            <a:ext cx="1896946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195736" y="1700808"/>
            <a:ext cx="4032448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6444208" y="1628800"/>
            <a:ext cx="2376264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2195736" y="3212976"/>
            <a:ext cx="4032448" cy="192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2220524" y="5206544"/>
            <a:ext cx="4032448" cy="13908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6719871" y="3501008"/>
            <a:ext cx="1896946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6683867" y="5340892"/>
            <a:ext cx="1896946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632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404664"/>
            <a:ext cx="6192688" cy="720080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26782" y="2420888"/>
            <a:ext cx="189694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195736" y="1628800"/>
            <a:ext cx="4032448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6588224" y="2060848"/>
            <a:ext cx="1896946" cy="10801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1979712" y="4032000"/>
            <a:ext cx="5256584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1501346" y="4259872"/>
            <a:ext cx="2926637" cy="24094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5004048" y="4224689"/>
            <a:ext cx="2926637" cy="24094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90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864096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26782" y="2420888"/>
            <a:ext cx="189694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195736" y="1602000"/>
            <a:ext cx="3960440" cy="2656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6588224" y="2570360"/>
            <a:ext cx="189694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899592" y="4365104"/>
            <a:ext cx="360040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772953" y="4365104"/>
            <a:ext cx="360040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671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734" y="138869"/>
            <a:ext cx="8776531" cy="6580262"/>
          </a:xfrm>
          <a:prstGeom prst="rect">
            <a:avLst/>
          </a:prstGeom>
        </p:spPr>
      </p:pic>
      <p:sp>
        <p:nvSpPr>
          <p:cNvPr id="5" name="Rechteck 4"/>
          <p:cNvSpPr/>
          <p:nvPr/>
        </p:nvSpPr>
        <p:spPr>
          <a:xfrm>
            <a:off x="1475656" y="332656"/>
            <a:ext cx="6192688" cy="864096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226782" y="2420888"/>
            <a:ext cx="189694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267744" y="1700808"/>
            <a:ext cx="3960440" cy="25202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6588224" y="1660898"/>
            <a:ext cx="1896946" cy="2560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1043608" y="4437112"/>
            <a:ext cx="3204356" cy="2196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788024" y="4419182"/>
            <a:ext cx="3204356" cy="2232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2969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4" y="7615"/>
            <a:ext cx="9116616" cy="6835243"/>
          </a:xfrm>
        </p:spPr>
      </p:pic>
      <p:sp>
        <p:nvSpPr>
          <p:cNvPr id="5" name="Rechteck 4"/>
          <p:cNvSpPr/>
          <p:nvPr/>
        </p:nvSpPr>
        <p:spPr>
          <a:xfrm>
            <a:off x="1475656" y="188640"/>
            <a:ext cx="6192688" cy="216024"/>
          </a:xfrm>
          <a:prstGeom prst="rect">
            <a:avLst/>
          </a:prstGeom>
          <a:solidFill>
            <a:srgbClr val="CCCCCC"/>
          </a:solidFill>
          <a:ln>
            <a:solidFill>
              <a:srgbClr val="CC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07504" y="836712"/>
            <a:ext cx="900100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107504" y="1196752"/>
            <a:ext cx="90010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107504" y="1844824"/>
            <a:ext cx="900100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107504" y="2204864"/>
            <a:ext cx="90010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107504" y="2852936"/>
            <a:ext cx="90010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107504" y="3645024"/>
            <a:ext cx="90010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107504" y="4293096"/>
            <a:ext cx="9001000" cy="79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107504" y="5085184"/>
            <a:ext cx="9001000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/>
          <p:nvPr/>
        </p:nvSpPr>
        <p:spPr>
          <a:xfrm>
            <a:off x="107504" y="5733256"/>
            <a:ext cx="90010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Rechteck 16"/>
          <p:cNvSpPr/>
          <p:nvPr/>
        </p:nvSpPr>
        <p:spPr>
          <a:xfrm>
            <a:off x="107504" y="6237312"/>
            <a:ext cx="900100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285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Fidde</dc:creator>
  <cp:lastModifiedBy>Fidde</cp:lastModifiedBy>
  <cp:revision>18</cp:revision>
  <dcterms:created xsi:type="dcterms:W3CDTF">2014-12-04T14:07:40Z</dcterms:created>
  <dcterms:modified xsi:type="dcterms:W3CDTF">2015-06-17T15:22:00Z</dcterms:modified>
</cp:coreProperties>
</file>