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58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71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7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96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43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80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566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518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52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621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04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FF8DC-AE62-4484-BE9F-674BCD33E029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0BAEE-06CB-4735-97BB-1A13D88649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41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404664"/>
            <a:ext cx="6192688" cy="792088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23528" y="1412776"/>
            <a:ext cx="849694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22161" y="2636912"/>
            <a:ext cx="4177831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644008" y="2589466"/>
            <a:ext cx="4248472" cy="19916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23528" y="4725144"/>
            <a:ext cx="4177831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608000" y="4665417"/>
            <a:ext cx="4248472" cy="19916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849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23528" y="1052736"/>
            <a:ext cx="84969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66082" y="2636912"/>
            <a:ext cx="2001661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267743" y="2636912"/>
            <a:ext cx="6552729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32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23528" y="1052736"/>
            <a:ext cx="849694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66082" y="2348880"/>
            <a:ext cx="2001661" cy="4320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270915" y="2348880"/>
            <a:ext cx="6621565" cy="4320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088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23528" y="980728"/>
            <a:ext cx="849694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07504" y="2348880"/>
            <a:ext cx="2001661" cy="4320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123728" y="2348880"/>
            <a:ext cx="6912768" cy="442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71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Fritz Göhring</dc:creator>
  <cp:lastModifiedBy>Fidde</cp:lastModifiedBy>
  <cp:revision>10</cp:revision>
  <dcterms:created xsi:type="dcterms:W3CDTF">2014-12-10T19:41:15Z</dcterms:created>
  <dcterms:modified xsi:type="dcterms:W3CDTF">2014-12-11T08:48:20Z</dcterms:modified>
</cp:coreProperties>
</file>