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3461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0469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696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3669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8958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982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4679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89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3276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2025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5618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90CBF-2BB1-42F7-AD38-F56B255BD1B9}" type="datetimeFigureOut">
              <a:rPr lang="de-DE" smtClean="0"/>
              <a:t>09.05.2015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6F1E0-BD26-4F8B-B86E-7F90502D585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0614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Bewertungskriterien für SPS-Software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799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Welche Eigenschaften </a:t>
            </a:r>
            <a:r>
              <a:rPr lang="de-DE" sz="2800" u="sng" dirty="0" smtClean="0"/>
              <a:t>muss</a:t>
            </a:r>
            <a:r>
              <a:rPr lang="de-DE" sz="2800" dirty="0" smtClean="0"/>
              <a:t> ein Softwaretool für den SPS-Unterricht haben?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sz="2400" dirty="0"/>
              <a:t>Es muss </a:t>
            </a:r>
            <a:r>
              <a:rPr lang="de-DE" sz="2400" dirty="0" smtClean="0"/>
              <a:t>…</a:t>
            </a:r>
          </a:p>
          <a:p>
            <a:pPr marL="400050" lvl="1" indent="0">
              <a:buNone/>
            </a:pPr>
            <a:r>
              <a:rPr lang="de-DE" sz="2400" dirty="0" smtClean="0"/>
              <a:t>… ein </a:t>
            </a:r>
            <a:r>
              <a:rPr lang="de-DE" sz="2400" dirty="0"/>
              <a:t>übersichtliches Userinterface haben</a:t>
            </a:r>
            <a:r>
              <a:rPr lang="de-DE" sz="2400" dirty="0" smtClean="0"/>
              <a:t>.</a:t>
            </a:r>
          </a:p>
          <a:p>
            <a:pPr marL="400050" lvl="1" indent="0">
              <a:buNone/>
            </a:pPr>
            <a:r>
              <a:rPr lang="de-DE" sz="2400" dirty="0" smtClean="0"/>
              <a:t>… mit </a:t>
            </a:r>
            <a:r>
              <a:rPr lang="de-DE" sz="2400" dirty="0"/>
              <a:t>kurzer Einarbeitungszeit bedienbar sein</a:t>
            </a:r>
            <a:r>
              <a:rPr lang="de-DE" sz="2400" dirty="0" smtClean="0"/>
              <a:t>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alle notwendigen Bausteine für Schaltnetze und </a:t>
            </a:r>
            <a:r>
              <a:rPr lang="de-DE" sz="2400" dirty="0" smtClean="0"/>
              <a:t>    Funktionsablaufpläne nach DIN 61131-3 enthalten.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Schaltungen mit normgerechten Schaltsymbolen darstellen können</a:t>
            </a:r>
            <a:r>
              <a:rPr lang="de-DE" sz="2400" dirty="0" smtClean="0"/>
              <a:t>.</a:t>
            </a:r>
          </a:p>
          <a:p>
            <a:pPr marL="400050" lvl="1" indent="0">
              <a:buNone/>
            </a:pPr>
            <a:r>
              <a:rPr lang="de-DE" sz="2400" dirty="0" smtClean="0"/>
              <a:t>… eine übersichtliche Darstellung zum Verfolgen von Signalen haben.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eine einfache Fehlersuche ermöglichen</a:t>
            </a:r>
            <a:r>
              <a:rPr lang="de-DE" sz="2400" dirty="0" smtClean="0"/>
              <a:t>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eine Vielzahl von simulierten Anlagenmodellen enthalten</a:t>
            </a:r>
            <a:r>
              <a:rPr lang="de-DE" sz="2400" dirty="0" smtClean="0"/>
              <a:t>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45930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Welche Eigenschaften </a:t>
            </a:r>
            <a:r>
              <a:rPr lang="de-DE" sz="2800" u="sng" dirty="0" smtClean="0"/>
              <a:t>sollte</a:t>
            </a:r>
            <a:r>
              <a:rPr lang="de-DE" sz="2800" dirty="0" smtClean="0"/>
              <a:t> ein Softwaretool für den SPS-Unterricht haben?</a:t>
            </a:r>
            <a:endParaRPr lang="de-DE" sz="28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91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sz="2400" dirty="0" smtClean="0"/>
              <a:t>Es sollte …</a:t>
            </a:r>
          </a:p>
          <a:p>
            <a:pPr marL="400050" lvl="1" indent="0">
              <a:buNone/>
            </a:pPr>
            <a:r>
              <a:rPr lang="de-DE" sz="2400" dirty="0" smtClean="0"/>
              <a:t>… die Kreativität der Schüler/innen nicht einschränken.</a:t>
            </a:r>
          </a:p>
          <a:p>
            <a:pPr marL="400050" lvl="1" indent="0">
              <a:buNone/>
            </a:pPr>
            <a:r>
              <a:rPr lang="de-DE" sz="2400" dirty="0" smtClean="0"/>
              <a:t>… schnell Erfolgserlebnisse schaffen.</a:t>
            </a:r>
          </a:p>
          <a:p>
            <a:pPr marL="400050" lvl="1" indent="0">
              <a:buNone/>
            </a:pPr>
            <a:r>
              <a:rPr lang="de-DE" sz="2400" dirty="0" smtClean="0"/>
              <a:t>… in gleicher Form auch privat genutzt werden können.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geringe Systemvoraussetzungen bezüglich CPU-Geschwindigkeit und Speicherbedarf machen</a:t>
            </a:r>
            <a:r>
              <a:rPr lang="de-DE" sz="2400" dirty="0" smtClean="0"/>
              <a:t>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den Export von Lösungen in andere SPS-Software ermöglichen.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den zeitlichen Ablauf von Signalen ermitteln und darstellen können.</a:t>
            </a:r>
          </a:p>
          <a:p>
            <a:pPr marL="400050" lvl="1" indent="0">
              <a:buNone/>
            </a:pPr>
            <a:r>
              <a:rPr lang="de-DE" sz="2400" dirty="0" smtClean="0"/>
              <a:t>… </a:t>
            </a:r>
            <a:r>
              <a:rPr lang="de-DE" sz="2400" dirty="0"/>
              <a:t>zusammen mit einem Interface als SOFT-SPS arbeiten können</a:t>
            </a:r>
            <a:r>
              <a:rPr lang="de-DE" sz="2400" dirty="0" smtClean="0"/>
              <a:t>.</a:t>
            </a:r>
            <a:endParaRPr lang="de-DE" sz="2400" dirty="0"/>
          </a:p>
          <a:p>
            <a:pPr marL="0" indent="0"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1961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Bildschirmpräsentation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Bewertungskriterien für SPS-Software</vt:lpstr>
      <vt:lpstr>Welche Eigenschaften muss ein Softwaretool für den SPS-Unterricht haben?</vt:lpstr>
      <vt:lpstr>Welche Eigenschaften sollte ein Softwaretool für den SPS-Unterricht haben?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Bewertungskriterien für SPS-Software</dc:title>
  <dc:creator>Fidde</dc:creator>
  <cp:lastModifiedBy>Fidde</cp:lastModifiedBy>
  <cp:revision>1</cp:revision>
  <dcterms:created xsi:type="dcterms:W3CDTF">2015-05-09T08:28:01Z</dcterms:created>
  <dcterms:modified xsi:type="dcterms:W3CDTF">2015-05-09T08:32:25Z</dcterms:modified>
</cp:coreProperties>
</file>