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47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84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74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40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05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11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99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0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90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26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44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0123-E7A3-47EF-BF15-9885F87A89B9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604E-6504-4A99-A4C9-CCDC8B47E4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04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620688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3528" y="1472256"/>
            <a:ext cx="151216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979712" y="1474024"/>
            <a:ext cx="172819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779912" y="1459768"/>
            <a:ext cx="151216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436096" y="1459768"/>
            <a:ext cx="79208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6444208" y="1445512"/>
            <a:ext cx="237626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23528" y="2988000"/>
            <a:ext cx="1512168" cy="198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979712" y="2988000"/>
            <a:ext cx="1728192" cy="1953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779912" y="2988000"/>
            <a:ext cx="1512168" cy="1953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5436096" y="2988000"/>
            <a:ext cx="864096" cy="1953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6444208" y="2988000"/>
            <a:ext cx="2376264" cy="1953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935596" y="5085184"/>
            <a:ext cx="72008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1187624" y="6165304"/>
            <a:ext cx="734481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63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620688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3528" y="1472256"/>
            <a:ext cx="151216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979712" y="1474024"/>
            <a:ext cx="172819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779912" y="1459768"/>
            <a:ext cx="151216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436096" y="1459768"/>
            <a:ext cx="79208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6444208" y="1445512"/>
            <a:ext cx="237626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23528" y="2988000"/>
            <a:ext cx="1512168" cy="198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979712" y="2988000"/>
            <a:ext cx="1728192" cy="1953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779912" y="2988000"/>
            <a:ext cx="1512168" cy="1953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5436096" y="2988000"/>
            <a:ext cx="864096" cy="1953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6444208" y="2988000"/>
            <a:ext cx="2376264" cy="1953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935596" y="5085184"/>
            <a:ext cx="72008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1187624" y="6165304"/>
            <a:ext cx="734481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7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620688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3528" y="1472256"/>
            <a:ext cx="151216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979712" y="1474024"/>
            <a:ext cx="172819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779912" y="1459768"/>
            <a:ext cx="151216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436096" y="1459768"/>
            <a:ext cx="79208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6444208" y="1445512"/>
            <a:ext cx="237626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259632" y="2924944"/>
            <a:ext cx="68407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23124" y="3198720"/>
            <a:ext cx="1548000" cy="13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1979712" y="3212976"/>
            <a:ext cx="172819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779912" y="3198720"/>
            <a:ext cx="151216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5436096" y="3198720"/>
            <a:ext cx="79208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6444208" y="3204000"/>
            <a:ext cx="237626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323528" y="4607872"/>
            <a:ext cx="1548000" cy="1341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979712" y="4609640"/>
            <a:ext cx="172819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3779912" y="4595384"/>
            <a:ext cx="151216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5436096" y="4595384"/>
            <a:ext cx="79208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6444208" y="4608000"/>
            <a:ext cx="237626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69522" y="6093296"/>
            <a:ext cx="8532948" cy="3822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25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94" y="118030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620688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3528" y="1458000"/>
            <a:ext cx="151216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979712" y="1459768"/>
            <a:ext cx="172819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779912" y="1445512"/>
            <a:ext cx="151216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436096" y="1445512"/>
            <a:ext cx="90000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6444208" y="1445512"/>
            <a:ext cx="237626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87524" y="2996952"/>
            <a:ext cx="846094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683060" y="4221088"/>
            <a:ext cx="288082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632677" y="4725144"/>
            <a:ext cx="288082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707904" y="3825044"/>
            <a:ext cx="5040560" cy="2772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54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0025"/>
            <a:ext cx="8351837" cy="645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387967" y="1412777"/>
            <a:ext cx="3427154" cy="2448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91715" y="200025"/>
            <a:ext cx="8355410" cy="708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15121" y="1412776"/>
            <a:ext cx="4932003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87967" y="3861048"/>
            <a:ext cx="8359158" cy="2795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87966" y="917183"/>
            <a:ext cx="8355410" cy="4955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07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419100"/>
            <a:ext cx="8008937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59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Fidde</dc:creator>
  <cp:lastModifiedBy>Fidde</cp:lastModifiedBy>
  <cp:revision>8</cp:revision>
  <dcterms:created xsi:type="dcterms:W3CDTF">2014-12-04T09:01:41Z</dcterms:created>
  <dcterms:modified xsi:type="dcterms:W3CDTF">2014-12-10T08:47:30Z</dcterms:modified>
</cp:coreProperties>
</file>