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2280" y="-5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82DF9-A9D0-4526-8D9C-01DC3402E700}" type="datetimeFigureOut">
              <a:rPr lang="de-DE" smtClean="0"/>
              <a:t>10.12.2014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66C2F-2EE8-4227-977A-9A3AA6FF2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352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82DF9-A9D0-4526-8D9C-01DC3402E700}" type="datetimeFigureOut">
              <a:rPr lang="de-DE" smtClean="0"/>
              <a:t>10.12.2014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66C2F-2EE8-4227-977A-9A3AA6FF2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7818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82DF9-A9D0-4526-8D9C-01DC3402E700}" type="datetimeFigureOut">
              <a:rPr lang="de-DE" smtClean="0"/>
              <a:t>10.12.2014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66C2F-2EE8-4227-977A-9A3AA6FF2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9212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82DF9-A9D0-4526-8D9C-01DC3402E700}" type="datetimeFigureOut">
              <a:rPr lang="de-DE" smtClean="0"/>
              <a:t>10.12.2014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66C2F-2EE8-4227-977A-9A3AA6FF2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9772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82DF9-A9D0-4526-8D9C-01DC3402E700}" type="datetimeFigureOut">
              <a:rPr lang="de-DE" smtClean="0"/>
              <a:t>10.12.2014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66C2F-2EE8-4227-977A-9A3AA6FF2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6623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82DF9-A9D0-4526-8D9C-01DC3402E700}" type="datetimeFigureOut">
              <a:rPr lang="de-DE" smtClean="0"/>
              <a:t>10.12.2014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66C2F-2EE8-4227-977A-9A3AA6FF2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9306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82DF9-A9D0-4526-8D9C-01DC3402E700}" type="datetimeFigureOut">
              <a:rPr lang="de-DE" smtClean="0"/>
              <a:t>10.12.2014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66C2F-2EE8-4227-977A-9A3AA6FF2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1018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82DF9-A9D0-4526-8D9C-01DC3402E700}" type="datetimeFigureOut">
              <a:rPr lang="de-DE" smtClean="0"/>
              <a:t>10.12.2014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66C2F-2EE8-4227-977A-9A3AA6FF2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3125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82DF9-A9D0-4526-8D9C-01DC3402E700}" type="datetimeFigureOut">
              <a:rPr lang="de-DE" smtClean="0"/>
              <a:t>10.12.2014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66C2F-2EE8-4227-977A-9A3AA6FF2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2033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82DF9-A9D0-4526-8D9C-01DC3402E700}" type="datetimeFigureOut">
              <a:rPr lang="de-DE" smtClean="0"/>
              <a:t>10.12.2014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66C2F-2EE8-4227-977A-9A3AA6FF2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7290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82DF9-A9D0-4526-8D9C-01DC3402E700}" type="datetimeFigureOut">
              <a:rPr lang="de-DE" smtClean="0"/>
              <a:t>10.12.2014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66C2F-2EE8-4227-977A-9A3AA6FF2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361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182DF9-A9D0-4526-8D9C-01DC3402E700}" type="datetimeFigureOut">
              <a:rPr lang="de-DE" smtClean="0"/>
              <a:t>10.12.2014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E66C2F-2EE8-4227-977A-9A3AA6FF2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5513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13"/>
            <a:ext cx="9144000" cy="6855774"/>
          </a:xfrm>
          <a:prstGeom prst="rect">
            <a:avLst/>
          </a:prstGeom>
        </p:spPr>
      </p:pic>
      <p:sp>
        <p:nvSpPr>
          <p:cNvPr id="5" name="Rechteck 4"/>
          <p:cNvSpPr/>
          <p:nvPr/>
        </p:nvSpPr>
        <p:spPr>
          <a:xfrm>
            <a:off x="1475656" y="332656"/>
            <a:ext cx="6192688" cy="576064"/>
          </a:xfrm>
          <a:prstGeom prst="rect">
            <a:avLst/>
          </a:prstGeom>
          <a:solidFill>
            <a:srgbClr val="CCCCCC"/>
          </a:solidFill>
          <a:ln>
            <a:solidFill>
              <a:srgbClr val="CC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/>
          <p:cNvSpPr/>
          <p:nvPr/>
        </p:nvSpPr>
        <p:spPr>
          <a:xfrm>
            <a:off x="1907704" y="1196752"/>
            <a:ext cx="4968552" cy="9361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/>
          <p:cNvSpPr/>
          <p:nvPr/>
        </p:nvSpPr>
        <p:spPr>
          <a:xfrm>
            <a:off x="179512" y="2204864"/>
            <a:ext cx="2088232" cy="13681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/>
          <p:cNvSpPr/>
          <p:nvPr/>
        </p:nvSpPr>
        <p:spPr>
          <a:xfrm>
            <a:off x="2339752" y="2236962"/>
            <a:ext cx="2088232" cy="13681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/>
          <p:cNvSpPr/>
          <p:nvPr/>
        </p:nvSpPr>
        <p:spPr>
          <a:xfrm>
            <a:off x="4860032" y="2236053"/>
            <a:ext cx="2088232" cy="13681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4932040" y="2204864"/>
            <a:ext cx="3744416" cy="13681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1507704" y="4005064"/>
            <a:ext cx="5944616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/>
          <p:cNvSpPr/>
          <p:nvPr/>
        </p:nvSpPr>
        <p:spPr>
          <a:xfrm>
            <a:off x="179512" y="4765054"/>
            <a:ext cx="2088232" cy="13681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Rechteck 12"/>
          <p:cNvSpPr/>
          <p:nvPr/>
        </p:nvSpPr>
        <p:spPr>
          <a:xfrm>
            <a:off x="2339752" y="4765054"/>
            <a:ext cx="2088232" cy="14002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Rechteck 13"/>
          <p:cNvSpPr/>
          <p:nvPr/>
        </p:nvSpPr>
        <p:spPr>
          <a:xfrm>
            <a:off x="4932040" y="4765054"/>
            <a:ext cx="3744416" cy="13681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7546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72000" y="1916832"/>
            <a:ext cx="3294000" cy="20882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" r="-5"/>
          <a:stretch/>
        </p:blipFill>
        <p:spPr bwMode="auto">
          <a:xfrm>
            <a:off x="22420" y="0"/>
            <a:ext cx="909916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hteck 7"/>
          <p:cNvSpPr/>
          <p:nvPr/>
        </p:nvSpPr>
        <p:spPr>
          <a:xfrm>
            <a:off x="-1" y="1412776"/>
            <a:ext cx="3358175" cy="25408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/>
          <p:cNvSpPr/>
          <p:nvPr/>
        </p:nvSpPr>
        <p:spPr>
          <a:xfrm>
            <a:off x="0" y="0"/>
            <a:ext cx="9144000" cy="10527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0" y="1052736"/>
            <a:ext cx="9144000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3380594" y="1412776"/>
            <a:ext cx="5740985" cy="28803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/>
          <p:cNvSpPr/>
          <p:nvPr/>
        </p:nvSpPr>
        <p:spPr>
          <a:xfrm>
            <a:off x="0" y="3953625"/>
            <a:ext cx="3366000" cy="29043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Rechteck 12"/>
          <p:cNvSpPr/>
          <p:nvPr/>
        </p:nvSpPr>
        <p:spPr>
          <a:xfrm>
            <a:off x="3365999" y="4293096"/>
            <a:ext cx="5755579" cy="25649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3768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66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350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Bildschirmpräsentation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4" baseType="lpstr">
      <vt:lpstr>Larissa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Fidde</dc:creator>
  <cp:lastModifiedBy>Fidde</cp:lastModifiedBy>
  <cp:revision>8</cp:revision>
  <dcterms:created xsi:type="dcterms:W3CDTF">2014-12-04T08:10:37Z</dcterms:created>
  <dcterms:modified xsi:type="dcterms:W3CDTF">2014-12-10T08:50:58Z</dcterms:modified>
</cp:coreProperties>
</file>