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EB356-A7A1-4E58-BA1B-CB4454108980}" type="datetimeFigureOut">
              <a:rPr lang="de-DE" smtClean="0"/>
              <a:t>11.12.2014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48579-C6D4-420D-8779-62050146DFA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3051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EB356-A7A1-4E58-BA1B-CB4454108980}" type="datetimeFigureOut">
              <a:rPr lang="de-DE" smtClean="0"/>
              <a:t>11.12.2014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48579-C6D4-420D-8779-62050146DFA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9722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EB356-A7A1-4E58-BA1B-CB4454108980}" type="datetimeFigureOut">
              <a:rPr lang="de-DE" smtClean="0"/>
              <a:t>11.12.2014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48579-C6D4-420D-8779-62050146DFA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9826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EB356-A7A1-4E58-BA1B-CB4454108980}" type="datetimeFigureOut">
              <a:rPr lang="de-DE" smtClean="0"/>
              <a:t>11.12.2014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48579-C6D4-420D-8779-62050146DFA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0248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EB356-A7A1-4E58-BA1B-CB4454108980}" type="datetimeFigureOut">
              <a:rPr lang="de-DE" smtClean="0"/>
              <a:t>11.12.2014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48579-C6D4-420D-8779-62050146DFA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613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EB356-A7A1-4E58-BA1B-CB4454108980}" type="datetimeFigureOut">
              <a:rPr lang="de-DE" smtClean="0"/>
              <a:t>11.12.2014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48579-C6D4-420D-8779-62050146DFA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454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EB356-A7A1-4E58-BA1B-CB4454108980}" type="datetimeFigureOut">
              <a:rPr lang="de-DE" smtClean="0"/>
              <a:t>11.12.2014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48579-C6D4-420D-8779-62050146DFA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9124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EB356-A7A1-4E58-BA1B-CB4454108980}" type="datetimeFigureOut">
              <a:rPr lang="de-DE" smtClean="0"/>
              <a:t>11.12.2014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48579-C6D4-420D-8779-62050146DFA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3744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EB356-A7A1-4E58-BA1B-CB4454108980}" type="datetimeFigureOut">
              <a:rPr lang="de-DE" smtClean="0"/>
              <a:t>11.12.2014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48579-C6D4-420D-8779-62050146DFA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7974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EB356-A7A1-4E58-BA1B-CB4454108980}" type="datetimeFigureOut">
              <a:rPr lang="de-DE" smtClean="0"/>
              <a:t>11.12.2014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48579-C6D4-420D-8779-62050146DFA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895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EB356-A7A1-4E58-BA1B-CB4454108980}" type="datetimeFigureOut">
              <a:rPr lang="de-DE" smtClean="0"/>
              <a:t>11.12.2014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48579-C6D4-420D-8779-62050146DFA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848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4EB356-A7A1-4E58-BA1B-CB4454108980}" type="datetimeFigureOut">
              <a:rPr lang="de-DE" smtClean="0"/>
              <a:t>11.12.2014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48579-C6D4-420D-8779-62050146DFA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2916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13"/>
            <a:ext cx="9144000" cy="6855774"/>
          </a:xfrm>
          <a:prstGeom prst="rect">
            <a:avLst/>
          </a:prstGeom>
        </p:spPr>
      </p:pic>
      <p:sp>
        <p:nvSpPr>
          <p:cNvPr id="5" name="Rechteck 4"/>
          <p:cNvSpPr/>
          <p:nvPr/>
        </p:nvSpPr>
        <p:spPr>
          <a:xfrm>
            <a:off x="1475656" y="260648"/>
            <a:ext cx="6192688" cy="576064"/>
          </a:xfrm>
          <a:prstGeom prst="rect">
            <a:avLst/>
          </a:prstGeom>
          <a:solidFill>
            <a:srgbClr val="CCCCCC"/>
          </a:solidFill>
          <a:ln>
            <a:solidFill>
              <a:srgbClr val="CC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/>
          <p:cNvSpPr/>
          <p:nvPr/>
        </p:nvSpPr>
        <p:spPr>
          <a:xfrm>
            <a:off x="107504" y="1268760"/>
            <a:ext cx="8964000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72496" y="1866114"/>
            <a:ext cx="8964000" cy="8428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72496" y="2852936"/>
            <a:ext cx="8964000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/>
        </p:nvSpPr>
        <p:spPr>
          <a:xfrm>
            <a:off x="323528" y="3140968"/>
            <a:ext cx="3456384" cy="35283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3779912" y="3140968"/>
            <a:ext cx="1584176" cy="35123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5364088" y="3140968"/>
            <a:ext cx="3707416" cy="35123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7756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13"/>
            <a:ext cx="9144000" cy="6855774"/>
          </a:xfrm>
          <a:prstGeom prst="rect">
            <a:avLst/>
          </a:prstGeom>
        </p:spPr>
      </p:pic>
      <p:sp>
        <p:nvSpPr>
          <p:cNvPr id="6" name="Rechteck 5"/>
          <p:cNvSpPr/>
          <p:nvPr/>
        </p:nvSpPr>
        <p:spPr>
          <a:xfrm>
            <a:off x="1475656" y="260648"/>
            <a:ext cx="6192688" cy="864096"/>
          </a:xfrm>
          <a:prstGeom prst="rect">
            <a:avLst/>
          </a:prstGeom>
          <a:solidFill>
            <a:srgbClr val="CCCCCC"/>
          </a:solidFill>
          <a:ln>
            <a:solidFill>
              <a:srgbClr val="CC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1043608" y="1268760"/>
            <a:ext cx="208823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5220072" y="1268760"/>
            <a:ext cx="288032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/>
        </p:nvSpPr>
        <p:spPr>
          <a:xfrm>
            <a:off x="395536" y="1628800"/>
            <a:ext cx="1944216" cy="15121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323528" y="2492896"/>
            <a:ext cx="1944216" cy="36724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4355976" y="2636912"/>
            <a:ext cx="280831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2267744" y="3212976"/>
            <a:ext cx="4608512" cy="33843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Rechteck 12"/>
          <p:cNvSpPr/>
          <p:nvPr/>
        </p:nvSpPr>
        <p:spPr>
          <a:xfrm>
            <a:off x="7308304" y="2672916"/>
            <a:ext cx="1656184" cy="5400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echteck 13"/>
          <p:cNvSpPr/>
          <p:nvPr/>
        </p:nvSpPr>
        <p:spPr>
          <a:xfrm>
            <a:off x="6876256" y="3212976"/>
            <a:ext cx="2088232" cy="35283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Rechteck 14"/>
          <p:cNvSpPr/>
          <p:nvPr/>
        </p:nvSpPr>
        <p:spPr>
          <a:xfrm>
            <a:off x="6750242" y="1628800"/>
            <a:ext cx="1836204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Rechteck 15"/>
          <p:cNvSpPr/>
          <p:nvPr/>
        </p:nvSpPr>
        <p:spPr>
          <a:xfrm>
            <a:off x="2339752" y="1628799"/>
            <a:ext cx="3420380" cy="10081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Rechteck 16"/>
          <p:cNvSpPr/>
          <p:nvPr/>
        </p:nvSpPr>
        <p:spPr>
          <a:xfrm>
            <a:off x="2339752" y="2636912"/>
            <a:ext cx="1944216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Rechteck 17"/>
          <p:cNvSpPr/>
          <p:nvPr/>
        </p:nvSpPr>
        <p:spPr>
          <a:xfrm>
            <a:off x="5658048" y="1628800"/>
            <a:ext cx="702078" cy="1800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Rechteck 18"/>
          <p:cNvSpPr/>
          <p:nvPr/>
        </p:nvSpPr>
        <p:spPr>
          <a:xfrm>
            <a:off x="5658048" y="1718810"/>
            <a:ext cx="1002184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6409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734" y="138869"/>
            <a:ext cx="8776531" cy="6580262"/>
          </a:xfrm>
          <a:prstGeom prst="rect">
            <a:avLst/>
          </a:prstGeom>
        </p:spPr>
      </p:pic>
      <p:sp>
        <p:nvSpPr>
          <p:cNvPr id="5" name="Rechteck 4"/>
          <p:cNvSpPr/>
          <p:nvPr/>
        </p:nvSpPr>
        <p:spPr>
          <a:xfrm>
            <a:off x="1628056" y="980728"/>
            <a:ext cx="6192688" cy="216024"/>
          </a:xfrm>
          <a:prstGeom prst="rect">
            <a:avLst/>
          </a:prstGeom>
          <a:solidFill>
            <a:srgbClr val="CCCCCC"/>
          </a:solidFill>
          <a:ln>
            <a:solidFill>
              <a:srgbClr val="CC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/>
          <p:cNvSpPr/>
          <p:nvPr/>
        </p:nvSpPr>
        <p:spPr>
          <a:xfrm>
            <a:off x="1475656" y="548680"/>
            <a:ext cx="6192688" cy="432048"/>
          </a:xfrm>
          <a:prstGeom prst="rect">
            <a:avLst/>
          </a:prstGeom>
          <a:solidFill>
            <a:srgbClr val="CCCCCC"/>
          </a:solidFill>
          <a:ln>
            <a:solidFill>
              <a:srgbClr val="CC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323528" y="1340768"/>
            <a:ext cx="3888432" cy="11521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323528" y="2708920"/>
            <a:ext cx="3888432" cy="11521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/>
        </p:nvSpPr>
        <p:spPr>
          <a:xfrm>
            <a:off x="322888" y="4077072"/>
            <a:ext cx="3888432" cy="11521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323528" y="5445224"/>
            <a:ext cx="3888432" cy="11521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4572000" y="1340768"/>
            <a:ext cx="3888432" cy="11521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4427984" y="2708920"/>
            <a:ext cx="3888432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Rechteck 12"/>
          <p:cNvSpPr/>
          <p:nvPr/>
        </p:nvSpPr>
        <p:spPr>
          <a:xfrm>
            <a:off x="4499992" y="4005064"/>
            <a:ext cx="3888432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echteck 13"/>
          <p:cNvSpPr/>
          <p:nvPr/>
        </p:nvSpPr>
        <p:spPr>
          <a:xfrm>
            <a:off x="4499992" y="5445224"/>
            <a:ext cx="3888432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8363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13"/>
            <a:ext cx="9144000" cy="6855774"/>
          </a:xfrm>
          <a:prstGeom prst="rect">
            <a:avLst/>
          </a:prstGeom>
        </p:spPr>
      </p:pic>
      <p:sp>
        <p:nvSpPr>
          <p:cNvPr id="5" name="Rechteck 4"/>
          <p:cNvSpPr/>
          <p:nvPr/>
        </p:nvSpPr>
        <p:spPr>
          <a:xfrm>
            <a:off x="1475656" y="332656"/>
            <a:ext cx="6192688" cy="576064"/>
          </a:xfrm>
          <a:prstGeom prst="rect">
            <a:avLst/>
          </a:prstGeom>
          <a:solidFill>
            <a:srgbClr val="CCCCCC"/>
          </a:solidFill>
          <a:ln>
            <a:solidFill>
              <a:srgbClr val="CC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/>
          <p:cNvSpPr/>
          <p:nvPr/>
        </p:nvSpPr>
        <p:spPr>
          <a:xfrm>
            <a:off x="441840" y="1196752"/>
            <a:ext cx="809060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539552" y="1556792"/>
            <a:ext cx="809060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179512" y="1962866"/>
            <a:ext cx="4189316" cy="204219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/>
        </p:nvSpPr>
        <p:spPr>
          <a:xfrm>
            <a:off x="4608637" y="1916832"/>
            <a:ext cx="4189316" cy="204219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755576" y="3959029"/>
            <a:ext cx="7992888" cy="6220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35496" y="4725144"/>
            <a:ext cx="9001000" cy="14401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179512" y="6237312"/>
            <a:ext cx="8712968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3747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Bildschirmpräsentation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5" baseType="lpstr">
      <vt:lpstr>Larissa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Fidde</dc:creator>
  <cp:lastModifiedBy>Fidde</cp:lastModifiedBy>
  <cp:revision>3</cp:revision>
  <dcterms:created xsi:type="dcterms:W3CDTF">2014-12-04T07:34:47Z</dcterms:created>
  <dcterms:modified xsi:type="dcterms:W3CDTF">2014-12-11T09:02:11Z</dcterms:modified>
</cp:coreProperties>
</file>