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39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20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2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02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78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54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9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46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30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74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70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F073-711C-483C-9150-091D95ED694F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49EEE-9A03-4970-9BA5-73C7148F7D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7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404664"/>
            <a:ext cx="6192688" cy="720080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26782" y="2420888"/>
            <a:ext cx="189694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195736" y="1628800"/>
            <a:ext cx="4032448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588224" y="2060848"/>
            <a:ext cx="1896946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979712" y="4032000"/>
            <a:ext cx="52565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501346" y="4259872"/>
            <a:ext cx="2926637" cy="2409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004048" y="4224689"/>
            <a:ext cx="2926637" cy="2409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67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1</cp:revision>
  <dcterms:created xsi:type="dcterms:W3CDTF">2014-12-04T14:52:03Z</dcterms:created>
  <dcterms:modified xsi:type="dcterms:W3CDTF">2014-12-04T14:57:54Z</dcterms:modified>
</cp:coreProperties>
</file>