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78C0E-D59C-4A55-9C18-C589401A6EFF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09ED1-902E-4243-87A5-226C79C868B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3769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78C0E-D59C-4A55-9C18-C589401A6EFF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09ED1-902E-4243-87A5-226C79C868B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2093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78C0E-D59C-4A55-9C18-C589401A6EFF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09ED1-902E-4243-87A5-226C79C868B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7475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78C0E-D59C-4A55-9C18-C589401A6EFF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09ED1-902E-4243-87A5-226C79C868B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910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78C0E-D59C-4A55-9C18-C589401A6EFF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09ED1-902E-4243-87A5-226C79C868B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2524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78C0E-D59C-4A55-9C18-C589401A6EFF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09ED1-902E-4243-87A5-226C79C868B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5500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78C0E-D59C-4A55-9C18-C589401A6EFF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09ED1-902E-4243-87A5-226C79C868B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1658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78C0E-D59C-4A55-9C18-C589401A6EFF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09ED1-902E-4243-87A5-226C79C868B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9789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78C0E-D59C-4A55-9C18-C589401A6EFF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09ED1-902E-4243-87A5-226C79C868B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7700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78C0E-D59C-4A55-9C18-C589401A6EFF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09ED1-902E-4243-87A5-226C79C868B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042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78C0E-D59C-4A55-9C18-C589401A6EFF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09ED1-902E-4243-87A5-226C79C868B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6144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978C0E-D59C-4A55-9C18-C589401A6EFF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09ED1-902E-4243-87A5-226C79C868B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4545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34" y="138869"/>
            <a:ext cx="8776531" cy="6580262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1475656" y="332656"/>
            <a:ext cx="6192688" cy="864096"/>
          </a:xfrm>
          <a:prstGeom prst="rect">
            <a:avLst/>
          </a:prstGeom>
          <a:solidFill>
            <a:srgbClr val="CCCCCC"/>
          </a:solidFill>
          <a:ln>
            <a:solidFill>
              <a:srgbClr val="CC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226782" y="1844824"/>
            <a:ext cx="1896946" cy="7200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2267744" y="1628800"/>
            <a:ext cx="4032448" cy="10801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6588224" y="1628800"/>
            <a:ext cx="1896946" cy="10801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251520" y="3140968"/>
            <a:ext cx="1872208" cy="7200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2209540" y="2770891"/>
            <a:ext cx="4101911" cy="12925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6635494" y="2888940"/>
            <a:ext cx="1896946" cy="10801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/>
          <p:nvPr/>
        </p:nvSpPr>
        <p:spPr>
          <a:xfrm>
            <a:off x="1472866" y="4149080"/>
            <a:ext cx="3171142" cy="25202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5148064" y="4149080"/>
            <a:ext cx="3171142" cy="25202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9073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Fidde</dc:creator>
  <cp:lastModifiedBy>Fidde</cp:lastModifiedBy>
  <cp:revision>2</cp:revision>
  <dcterms:created xsi:type="dcterms:W3CDTF">2014-12-04T15:54:16Z</dcterms:created>
  <dcterms:modified xsi:type="dcterms:W3CDTF">2014-12-04T16:29:51Z</dcterms:modified>
</cp:coreProperties>
</file>