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C568-C33C-42A5-BF66-006AC2A43AB2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8E1F-6570-4AF9-91C8-859297B9E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7267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C568-C33C-42A5-BF66-006AC2A43AB2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8E1F-6570-4AF9-91C8-859297B9E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377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C568-C33C-42A5-BF66-006AC2A43AB2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8E1F-6570-4AF9-91C8-859297B9E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9648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C568-C33C-42A5-BF66-006AC2A43AB2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8E1F-6570-4AF9-91C8-859297B9E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0120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C568-C33C-42A5-BF66-006AC2A43AB2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8E1F-6570-4AF9-91C8-859297B9E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3142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C568-C33C-42A5-BF66-006AC2A43AB2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8E1F-6570-4AF9-91C8-859297B9E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0423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C568-C33C-42A5-BF66-006AC2A43AB2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8E1F-6570-4AF9-91C8-859297B9E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5501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C568-C33C-42A5-BF66-006AC2A43AB2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8E1F-6570-4AF9-91C8-859297B9E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5729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C568-C33C-42A5-BF66-006AC2A43AB2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8E1F-6570-4AF9-91C8-859297B9E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1704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C568-C33C-42A5-BF66-006AC2A43AB2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8E1F-6570-4AF9-91C8-859297B9E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0555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C568-C33C-42A5-BF66-006AC2A43AB2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8E1F-6570-4AF9-91C8-859297B9E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3169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9C568-C33C-42A5-BF66-006AC2A43AB2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58E1F-6570-4AF9-91C8-859297B9E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0163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34" y="138869"/>
            <a:ext cx="8776531" cy="658026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471437" y="620688"/>
            <a:ext cx="6192688" cy="576064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395536" y="1844824"/>
            <a:ext cx="187220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395536" y="3645024"/>
            <a:ext cx="187220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2483768" y="1833339"/>
            <a:ext cx="2016224" cy="310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03974" y="5085184"/>
            <a:ext cx="8344490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395536" y="6237312"/>
            <a:ext cx="834449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4499992" y="1875085"/>
            <a:ext cx="936104" cy="310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5364088" y="1844824"/>
            <a:ext cx="1152128" cy="310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6516216" y="1844824"/>
            <a:ext cx="2223810" cy="310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5242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Fidde</dc:creator>
  <cp:lastModifiedBy>Fidde</cp:lastModifiedBy>
  <cp:revision>3</cp:revision>
  <dcterms:created xsi:type="dcterms:W3CDTF">2014-12-04T08:20:43Z</dcterms:created>
  <dcterms:modified xsi:type="dcterms:W3CDTF">2014-12-04T08:51:45Z</dcterms:modified>
</cp:coreProperties>
</file>