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44D9C-6391-48D6-A2FB-80A344C4336D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57154-315B-4754-8CBE-B01BE35382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6211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44D9C-6391-48D6-A2FB-80A344C4336D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57154-315B-4754-8CBE-B01BE35382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0069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44D9C-6391-48D6-A2FB-80A344C4336D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57154-315B-4754-8CBE-B01BE35382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4875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44D9C-6391-48D6-A2FB-80A344C4336D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57154-315B-4754-8CBE-B01BE35382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1932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44D9C-6391-48D6-A2FB-80A344C4336D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57154-315B-4754-8CBE-B01BE35382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3306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44D9C-6391-48D6-A2FB-80A344C4336D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57154-315B-4754-8CBE-B01BE35382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6410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44D9C-6391-48D6-A2FB-80A344C4336D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57154-315B-4754-8CBE-B01BE35382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1079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44D9C-6391-48D6-A2FB-80A344C4336D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57154-315B-4754-8CBE-B01BE35382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5147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44D9C-6391-48D6-A2FB-80A344C4336D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57154-315B-4754-8CBE-B01BE35382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810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44D9C-6391-48D6-A2FB-80A344C4336D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57154-315B-4754-8CBE-B01BE35382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2125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44D9C-6391-48D6-A2FB-80A344C4336D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57154-315B-4754-8CBE-B01BE35382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6504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A44D9C-6391-48D6-A2FB-80A344C4336D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257154-315B-4754-8CBE-B01BE35382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3069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34" y="138869"/>
            <a:ext cx="8776531" cy="6580262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1475656" y="404664"/>
            <a:ext cx="6192688" cy="720080"/>
          </a:xfrm>
          <a:prstGeom prst="rect">
            <a:avLst/>
          </a:prstGeom>
          <a:solidFill>
            <a:srgbClr val="CCCCCC"/>
          </a:solidFill>
          <a:ln>
            <a:solidFill>
              <a:srgbClr val="CC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226782" y="1700808"/>
            <a:ext cx="1896946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226782" y="3717032"/>
            <a:ext cx="1896946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251520" y="5301208"/>
            <a:ext cx="1896946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2195736" y="1700808"/>
            <a:ext cx="4032448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6444208" y="1628800"/>
            <a:ext cx="2376264" cy="14401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2195736" y="3212976"/>
            <a:ext cx="4032448" cy="192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2220524" y="5206544"/>
            <a:ext cx="4032448" cy="13908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>
            <a:off x="6719871" y="3501008"/>
            <a:ext cx="1896946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/>
        </p:nvSpPr>
        <p:spPr>
          <a:xfrm>
            <a:off x="6683867" y="5340892"/>
            <a:ext cx="1896946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6324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4" grpId="0" animBg="1"/>
      <p:bldP spid="15" grpId="0" animBg="1"/>
      <p:bldP spid="16" grpId="0" animBg="1"/>
      <p:bldP spid="17" grpId="0" animBg="1"/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Fidde</dc:creator>
  <cp:lastModifiedBy>Fidde</cp:lastModifiedBy>
  <cp:revision>2</cp:revision>
  <dcterms:created xsi:type="dcterms:W3CDTF">2014-12-04T14:07:40Z</dcterms:created>
  <dcterms:modified xsi:type="dcterms:W3CDTF">2014-12-04T14:30:10Z</dcterms:modified>
</cp:coreProperties>
</file>