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45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5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10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24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12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7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73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39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60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79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32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209E3-3C07-405E-94A4-43BD0F646EF1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B9B3-2E5E-4E24-8D71-0B6A27A2C5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0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5536" y="18448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5536" y="3645024"/>
            <a:ext cx="187220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11760" y="1833339"/>
            <a:ext cx="2304256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03974" y="5085184"/>
            <a:ext cx="834449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95536" y="6237312"/>
            <a:ext cx="834449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716016" y="1875085"/>
            <a:ext cx="1224136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652120" y="1875085"/>
            <a:ext cx="3087906" cy="310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62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1</cp:revision>
  <dcterms:created xsi:type="dcterms:W3CDTF">2014-12-04T07:14:11Z</dcterms:created>
  <dcterms:modified xsi:type="dcterms:W3CDTF">2014-12-04T07:23:05Z</dcterms:modified>
</cp:coreProperties>
</file>