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F8976-95EE-4C80-BC5E-5956A115C2E7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276C7-D9B0-4DF3-BB04-FD7F42AB7E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2442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F8976-95EE-4C80-BC5E-5956A115C2E7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276C7-D9B0-4DF3-BB04-FD7F42AB7E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7827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F8976-95EE-4C80-BC5E-5956A115C2E7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276C7-D9B0-4DF3-BB04-FD7F42AB7E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5073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F8976-95EE-4C80-BC5E-5956A115C2E7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276C7-D9B0-4DF3-BB04-FD7F42AB7E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2839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F8976-95EE-4C80-BC5E-5956A115C2E7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276C7-D9B0-4DF3-BB04-FD7F42AB7E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5724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F8976-95EE-4C80-BC5E-5956A115C2E7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276C7-D9B0-4DF3-BB04-FD7F42AB7E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8506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F8976-95EE-4C80-BC5E-5956A115C2E7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276C7-D9B0-4DF3-BB04-FD7F42AB7E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2541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F8976-95EE-4C80-BC5E-5956A115C2E7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276C7-D9B0-4DF3-BB04-FD7F42AB7E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2228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F8976-95EE-4C80-BC5E-5956A115C2E7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276C7-D9B0-4DF3-BB04-FD7F42AB7E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149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F8976-95EE-4C80-BC5E-5956A115C2E7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276C7-D9B0-4DF3-BB04-FD7F42AB7E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0518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F8976-95EE-4C80-BC5E-5956A115C2E7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276C7-D9B0-4DF3-BB04-FD7F42AB7E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2713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BF8976-95EE-4C80-BC5E-5956A115C2E7}" type="datetimeFigureOut">
              <a:rPr lang="de-DE" smtClean="0"/>
              <a:t>04.12.2014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5276C7-D9B0-4DF3-BB04-FD7F42AB7E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8427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94" y="118030"/>
            <a:ext cx="8776531" cy="6580262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1475656" y="620688"/>
            <a:ext cx="6192688" cy="576064"/>
          </a:xfrm>
          <a:prstGeom prst="rect">
            <a:avLst/>
          </a:prstGeom>
          <a:solidFill>
            <a:srgbClr val="CCCCCC"/>
          </a:solidFill>
          <a:ln>
            <a:solidFill>
              <a:srgbClr val="CC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323528" y="1458000"/>
            <a:ext cx="1512168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1979712" y="1459768"/>
            <a:ext cx="1728192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3779912" y="1445512"/>
            <a:ext cx="1512168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5436096" y="1459768"/>
            <a:ext cx="936104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/>
          <p:nvPr/>
        </p:nvSpPr>
        <p:spPr>
          <a:xfrm>
            <a:off x="6444208" y="1445512"/>
            <a:ext cx="2376264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287524" y="2996952"/>
            <a:ext cx="8460940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683060" y="4221088"/>
            <a:ext cx="2880828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632677" y="4725144"/>
            <a:ext cx="2880828" cy="13681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>
            <a:off x="3707904" y="3825044"/>
            <a:ext cx="5040560" cy="27723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2356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Fidde</dc:creator>
  <cp:lastModifiedBy>Fidde</cp:lastModifiedBy>
  <cp:revision>2</cp:revision>
  <dcterms:created xsi:type="dcterms:W3CDTF">2014-12-04T06:40:49Z</dcterms:created>
  <dcterms:modified xsi:type="dcterms:W3CDTF">2014-12-04T06:54:12Z</dcterms:modified>
</cp:coreProperties>
</file>