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0123-E7A3-47EF-BF15-9885F87A89B9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604E-6504-4A99-A4C9-CCDC8B47E4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5470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0123-E7A3-47EF-BF15-9885F87A89B9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604E-6504-4A99-A4C9-CCDC8B47E4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846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0123-E7A3-47EF-BF15-9885F87A89B9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604E-6504-4A99-A4C9-CCDC8B47E4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474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0123-E7A3-47EF-BF15-9885F87A89B9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604E-6504-4A99-A4C9-CCDC8B47E4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0404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0123-E7A3-47EF-BF15-9885F87A89B9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604E-6504-4A99-A4C9-CCDC8B47E4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051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0123-E7A3-47EF-BF15-9885F87A89B9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604E-6504-4A99-A4C9-CCDC8B47E4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119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0123-E7A3-47EF-BF15-9885F87A89B9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604E-6504-4A99-A4C9-CCDC8B47E4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996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0123-E7A3-47EF-BF15-9885F87A89B9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604E-6504-4A99-A4C9-CCDC8B47E4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07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0123-E7A3-47EF-BF15-9885F87A89B9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604E-6504-4A99-A4C9-CCDC8B47E4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6905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0123-E7A3-47EF-BF15-9885F87A89B9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604E-6504-4A99-A4C9-CCDC8B47E4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4261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0123-E7A3-47EF-BF15-9885F87A89B9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604E-6504-4A99-A4C9-CCDC8B47E4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44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20123-E7A3-47EF-BF15-9885F87A89B9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9604E-6504-4A99-A4C9-CCDC8B47E4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2042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4" y="138869"/>
            <a:ext cx="8776531" cy="65802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475656" y="620688"/>
            <a:ext cx="6192688" cy="576064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23528" y="1472256"/>
            <a:ext cx="151216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979712" y="1474024"/>
            <a:ext cx="1728192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779912" y="1459768"/>
            <a:ext cx="151216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436096" y="1459768"/>
            <a:ext cx="79208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444208" y="1445512"/>
            <a:ext cx="2376264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323528" y="2988000"/>
            <a:ext cx="1512168" cy="19894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1979712" y="2988000"/>
            <a:ext cx="1728192" cy="1953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3779912" y="2988000"/>
            <a:ext cx="1512168" cy="1953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5436096" y="2988000"/>
            <a:ext cx="864096" cy="1953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6444208" y="2988000"/>
            <a:ext cx="2376264" cy="1953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935596" y="5085184"/>
            <a:ext cx="72008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1187624" y="6165304"/>
            <a:ext cx="734481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63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2014-12-10T20:57:03Z</dcterms:created>
  <dcterms:modified xsi:type="dcterms:W3CDTF">2014-12-10T21:01:56Z</dcterms:modified>
  <cp:contentStatus/>
</cp:coreProperties>
</file>