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9451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52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1105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24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12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1574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873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939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4606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790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32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9200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4" y="138869"/>
            <a:ext cx="8776531" cy="658026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5656" y="620688"/>
            <a:ext cx="6192688" cy="576064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395536" y="1844824"/>
            <a:ext cx="187220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395536" y="3645024"/>
            <a:ext cx="187220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2411760" y="1833339"/>
            <a:ext cx="2088232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03974" y="5085184"/>
            <a:ext cx="8344490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395536" y="6237312"/>
            <a:ext cx="834449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4499993" y="1875085"/>
            <a:ext cx="2448271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6948264" y="1875085"/>
            <a:ext cx="1791762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662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2</cp:revision>
  <dcterms:created xsi:type="dcterms:W3CDTF">2014-12-04T07:14:11Z</dcterms:created>
  <dcterms:modified xsi:type="dcterms:W3CDTF">2014-12-04T07:27:45Z</dcterms:modified>
</cp:coreProperties>
</file>