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ti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2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62116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100693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048758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119325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433060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564108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10799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651478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8100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221251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65048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A44D9C-6391-48D6-A2FB-80A344C4336D}" type="datetimeFigureOut">
              <a:rPr lang="de-DE" smtClean="0"/>
              <a:t>04.12.2014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257154-315B-4754-8CBE-B01BE353829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3069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" name="Grafik 17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3734" y="138869"/>
            <a:ext cx="8776531" cy="6580262"/>
          </a:xfrm>
          <a:prstGeom prst="rect">
            <a:avLst/>
          </a:prstGeom>
        </p:spPr>
      </p:pic>
      <p:sp>
        <p:nvSpPr>
          <p:cNvPr id="5" name="Rechteck 4"/>
          <p:cNvSpPr/>
          <p:nvPr/>
        </p:nvSpPr>
        <p:spPr>
          <a:xfrm>
            <a:off x="1475656" y="404664"/>
            <a:ext cx="6192688" cy="720080"/>
          </a:xfrm>
          <a:prstGeom prst="rect">
            <a:avLst/>
          </a:prstGeom>
          <a:solidFill>
            <a:srgbClr val="CCCCCC"/>
          </a:solidFill>
          <a:ln>
            <a:solidFill>
              <a:srgbClr val="CCCC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Rechteck 5"/>
          <p:cNvSpPr/>
          <p:nvPr/>
        </p:nvSpPr>
        <p:spPr>
          <a:xfrm>
            <a:off x="226782" y="1700808"/>
            <a:ext cx="1896946" cy="129614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" name="Rechteck 7"/>
          <p:cNvSpPr/>
          <p:nvPr/>
        </p:nvSpPr>
        <p:spPr>
          <a:xfrm>
            <a:off x="226782" y="3717032"/>
            <a:ext cx="1896946" cy="129614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9" name="Rechteck 8"/>
          <p:cNvSpPr/>
          <p:nvPr/>
        </p:nvSpPr>
        <p:spPr>
          <a:xfrm>
            <a:off x="251520" y="5301208"/>
            <a:ext cx="1896946" cy="129614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" name="Rechteck 9"/>
          <p:cNvSpPr/>
          <p:nvPr/>
        </p:nvSpPr>
        <p:spPr>
          <a:xfrm>
            <a:off x="2195736" y="1700808"/>
            <a:ext cx="4032448" cy="129614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1" name="Rechteck 10"/>
          <p:cNvSpPr/>
          <p:nvPr/>
        </p:nvSpPr>
        <p:spPr>
          <a:xfrm>
            <a:off x="6444208" y="1628800"/>
            <a:ext cx="2376264" cy="144016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4" name="Rechteck 13"/>
          <p:cNvSpPr/>
          <p:nvPr/>
        </p:nvSpPr>
        <p:spPr>
          <a:xfrm>
            <a:off x="2195736" y="3212976"/>
            <a:ext cx="4032448" cy="19260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5" name="Rechteck 14"/>
          <p:cNvSpPr/>
          <p:nvPr/>
        </p:nvSpPr>
        <p:spPr>
          <a:xfrm>
            <a:off x="2220524" y="5206544"/>
            <a:ext cx="4032448" cy="1390808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6" name="Rechteck 15"/>
          <p:cNvSpPr/>
          <p:nvPr/>
        </p:nvSpPr>
        <p:spPr>
          <a:xfrm>
            <a:off x="6719871" y="3501008"/>
            <a:ext cx="1896946" cy="129614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7" name="Rechteck 16"/>
          <p:cNvSpPr/>
          <p:nvPr/>
        </p:nvSpPr>
        <p:spPr>
          <a:xfrm>
            <a:off x="6683867" y="5340892"/>
            <a:ext cx="1896946" cy="129614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63243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6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1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1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8" grpId="0" animBg="1"/>
      <p:bldP spid="9" grpId="0" animBg="1"/>
      <p:bldP spid="10" grpId="0" animBg="1"/>
      <p:bldP spid="11" grpId="0" animBg="1"/>
      <p:bldP spid="14" grpId="0" animBg="1"/>
      <p:bldP spid="15" grpId="0" animBg="1"/>
      <p:bldP spid="16" grpId="0" animBg="1"/>
      <p:bldP spid="17" grpId="0" animBg="1"/>
    </p:bld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Fidde</dc:creator>
  <cp:lastModifiedBy>Fidde</cp:lastModifiedBy>
  <cp:revision>2</cp:revision>
  <dcterms:created xsi:type="dcterms:W3CDTF">2014-12-04T14:07:40Z</dcterms:created>
  <dcterms:modified xsi:type="dcterms:W3CDTF">2014-12-04T14:30:10Z</dcterms:modified>
</cp:coreProperties>
</file>

<file path=docProps/thumbnail.jpeg>
</file>