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6DEF-2836-45F0-8206-93ADC5738B4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9A6E6-93DA-42EC-9EBD-7337D9DBBB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6224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6DEF-2836-45F0-8206-93ADC5738B4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9A6E6-93DA-42EC-9EBD-7337D9DBBB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492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6DEF-2836-45F0-8206-93ADC5738B4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9A6E6-93DA-42EC-9EBD-7337D9DBBB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451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6DEF-2836-45F0-8206-93ADC5738B4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9A6E6-93DA-42EC-9EBD-7337D9DBBB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577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6DEF-2836-45F0-8206-93ADC5738B4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9A6E6-93DA-42EC-9EBD-7337D9DBBB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618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6DEF-2836-45F0-8206-93ADC5738B4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9A6E6-93DA-42EC-9EBD-7337D9DBBB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0319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6DEF-2836-45F0-8206-93ADC5738B4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9A6E6-93DA-42EC-9EBD-7337D9DBBB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505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6DEF-2836-45F0-8206-93ADC5738B4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9A6E6-93DA-42EC-9EBD-7337D9DBBB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732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6DEF-2836-45F0-8206-93ADC5738B4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9A6E6-93DA-42EC-9EBD-7337D9DBBB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5934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6DEF-2836-45F0-8206-93ADC5738B4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9A6E6-93DA-42EC-9EBD-7337D9DBBB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7532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6DEF-2836-45F0-8206-93ADC5738B4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9A6E6-93DA-42EC-9EBD-7337D9DBBB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3036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D6DEF-2836-45F0-8206-93ADC5738B4B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9A6E6-93DA-42EC-9EBD-7337D9DBBB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24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3"/>
            <a:ext cx="9144000" cy="6855774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5656" y="332656"/>
            <a:ext cx="6192688" cy="576064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441840" y="1196752"/>
            <a:ext cx="809060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39552" y="1556792"/>
            <a:ext cx="809060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179512" y="1962866"/>
            <a:ext cx="4189316" cy="20421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608637" y="1916832"/>
            <a:ext cx="4189316" cy="20421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755576" y="3959029"/>
            <a:ext cx="7992888" cy="6220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35496" y="4725144"/>
            <a:ext cx="9001000" cy="1440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179512" y="6237312"/>
            <a:ext cx="871296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841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1</cp:revision>
  <dcterms:created xsi:type="dcterms:W3CDTF">2014-12-04T08:02:44Z</dcterms:created>
  <dcterms:modified xsi:type="dcterms:W3CDTF">2014-12-04T08:09:19Z</dcterms:modified>
</cp:coreProperties>
</file>