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CCCC"/>
    <a:srgbClr val="CC81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72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0B976-155D-44D6-9884-C2C9E0DA2E99}" type="datetimeFigureOut">
              <a:rPr lang="de-DE" smtClean="0"/>
              <a:t>04.12.2014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29C0A-39E0-4F91-BF32-D75ECF64937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583862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0B976-155D-44D6-9884-C2C9E0DA2E99}" type="datetimeFigureOut">
              <a:rPr lang="de-DE" smtClean="0"/>
              <a:t>04.12.2014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29C0A-39E0-4F91-BF32-D75ECF64937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177384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0B976-155D-44D6-9884-C2C9E0DA2E99}" type="datetimeFigureOut">
              <a:rPr lang="de-DE" smtClean="0"/>
              <a:t>04.12.2014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29C0A-39E0-4F91-BF32-D75ECF64937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095461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0B976-155D-44D6-9884-C2C9E0DA2E99}" type="datetimeFigureOut">
              <a:rPr lang="de-DE" smtClean="0"/>
              <a:t>04.12.2014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29C0A-39E0-4F91-BF32-D75ECF64937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305580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0B976-155D-44D6-9884-C2C9E0DA2E99}" type="datetimeFigureOut">
              <a:rPr lang="de-DE" smtClean="0"/>
              <a:t>04.12.2014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29C0A-39E0-4F91-BF32-D75ECF64937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084150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0B976-155D-44D6-9884-C2C9E0DA2E99}" type="datetimeFigureOut">
              <a:rPr lang="de-DE" smtClean="0"/>
              <a:t>04.12.2014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29C0A-39E0-4F91-BF32-D75ECF64937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877515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0B976-155D-44D6-9884-C2C9E0DA2E99}" type="datetimeFigureOut">
              <a:rPr lang="de-DE" smtClean="0"/>
              <a:t>04.12.2014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29C0A-39E0-4F91-BF32-D75ECF64937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15428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0B976-155D-44D6-9884-C2C9E0DA2E99}" type="datetimeFigureOut">
              <a:rPr lang="de-DE" smtClean="0"/>
              <a:t>04.12.2014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29C0A-39E0-4F91-BF32-D75ECF64937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104600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0B976-155D-44D6-9884-C2C9E0DA2E99}" type="datetimeFigureOut">
              <a:rPr lang="de-DE" smtClean="0"/>
              <a:t>04.12.2014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29C0A-39E0-4F91-BF32-D75ECF64937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72081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0B976-155D-44D6-9884-C2C9E0DA2E99}" type="datetimeFigureOut">
              <a:rPr lang="de-DE" smtClean="0"/>
              <a:t>04.12.2014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29C0A-39E0-4F91-BF32-D75ECF64937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281575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0B976-155D-44D6-9884-C2C9E0DA2E99}" type="datetimeFigureOut">
              <a:rPr lang="de-DE" smtClean="0"/>
              <a:t>04.12.2014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29C0A-39E0-4F91-BF32-D75ECF64937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436835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70B976-155D-44D6-9884-C2C9E0DA2E99}" type="datetimeFigureOut">
              <a:rPr lang="de-DE" smtClean="0"/>
              <a:t>04.12.2014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429C0A-39E0-4F91-BF32-D75ECF64937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414946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734" y="138869"/>
            <a:ext cx="8776531" cy="6580262"/>
          </a:xfrm>
          <a:prstGeom prst="rect">
            <a:avLst/>
          </a:prstGeom>
        </p:spPr>
      </p:pic>
      <p:sp>
        <p:nvSpPr>
          <p:cNvPr id="11" name="Rechteck 10"/>
          <p:cNvSpPr/>
          <p:nvPr/>
        </p:nvSpPr>
        <p:spPr>
          <a:xfrm>
            <a:off x="1628056" y="980728"/>
            <a:ext cx="6192688" cy="216024"/>
          </a:xfrm>
          <a:prstGeom prst="rect">
            <a:avLst/>
          </a:prstGeom>
          <a:solidFill>
            <a:srgbClr val="CCCCCC"/>
          </a:solidFill>
          <a:ln>
            <a:solidFill>
              <a:srgbClr val="CCCC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Rechteck 9"/>
          <p:cNvSpPr/>
          <p:nvPr/>
        </p:nvSpPr>
        <p:spPr>
          <a:xfrm>
            <a:off x="1475656" y="548680"/>
            <a:ext cx="6192688" cy="432048"/>
          </a:xfrm>
          <a:prstGeom prst="rect">
            <a:avLst/>
          </a:prstGeom>
          <a:solidFill>
            <a:srgbClr val="CCCCCC"/>
          </a:solidFill>
          <a:ln>
            <a:solidFill>
              <a:srgbClr val="CCCC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Rechteck 11"/>
          <p:cNvSpPr/>
          <p:nvPr/>
        </p:nvSpPr>
        <p:spPr>
          <a:xfrm>
            <a:off x="323528" y="1340768"/>
            <a:ext cx="3888432" cy="115212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Rechteck 12"/>
          <p:cNvSpPr/>
          <p:nvPr/>
        </p:nvSpPr>
        <p:spPr>
          <a:xfrm>
            <a:off x="323528" y="2708920"/>
            <a:ext cx="3888432" cy="115212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Rechteck 13"/>
          <p:cNvSpPr/>
          <p:nvPr/>
        </p:nvSpPr>
        <p:spPr>
          <a:xfrm>
            <a:off x="322888" y="4077072"/>
            <a:ext cx="3888432" cy="115212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Rechteck 14"/>
          <p:cNvSpPr/>
          <p:nvPr/>
        </p:nvSpPr>
        <p:spPr>
          <a:xfrm>
            <a:off x="323528" y="5445224"/>
            <a:ext cx="3888432" cy="115212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" name="Rechteck 15"/>
          <p:cNvSpPr/>
          <p:nvPr/>
        </p:nvSpPr>
        <p:spPr>
          <a:xfrm>
            <a:off x="4572000" y="1340768"/>
            <a:ext cx="3888432" cy="115212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7" name="Rechteck 16"/>
          <p:cNvSpPr/>
          <p:nvPr/>
        </p:nvSpPr>
        <p:spPr>
          <a:xfrm>
            <a:off x="4427984" y="2708920"/>
            <a:ext cx="3888432" cy="122413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8" name="Rechteck 17"/>
          <p:cNvSpPr/>
          <p:nvPr/>
        </p:nvSpPr>
        <p:spPr>
          <a:xfrm>
            <a:off x="4499992" y="4005064"/>
            <a:ext cx="3888432" cy="122413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9" name="Rechteck 18"/>
          <p:cNvSpPr/>
          <p:nvPr/>
        </p:nvSpPr>
        <p:spPr>
          <a:xfrm>
            <a:off x="4499992" y="5445224"/>
            <a:ext cx="3888432" cy="122413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106079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0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</p:bld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Bildschirmpräsentation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Fidde</dc:creator>
  <cp:lastModifiedBy>Fidde</cp:lastModifiedBy>
  <cp:revision>6</cp:revision>
  <dcterms:created xsi:type="dcterms:W3CDTF">2014-12-04T06:00:37Z</dcterms:created>
  <dcterms:modified xsi:type="dcterms:W3CDTF">2014-12-04T06:36:57Z</dcterms:modified>
</cp:coreProperties>
</file>