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21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48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154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116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358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637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737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4718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814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542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0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3BBA2-9DAD-499C-A8F0-C4FADBB48E2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E9130-7528-4D47-BF4C-E403680DBB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654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620688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23528" y="1472256"/>
            <a:ext cx="151216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979712" y="1474024"/>
            <a:ext cx="1728192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779912" y="1459768"/>
            <a:ext cx="151216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436096" y="1459768"/>
            <a:ext cx="79208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444208" y="1445512"/>
            <a:ext cx="237626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1259632" y="2924944"/>
            <a:ext cx="684076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323124" y="3198720"/>
            <a:ext cx="1548000" cy="133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979712" y="3212976"/>
            <a:ext cx="1728192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3779912" y="3198720"/>
            <a:ext cx="151216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5436096" y="3198720"/>
            <a:ext cx="79208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6444208" y="3204000"/>
            <a:ext cx="237626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323528" y="4607872"/>
            <a:ext cx="1548000" cy="1341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1979712" y="4609640"/>
            <a:ext cx="1728192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3779912" y="4595384"/>
            <a:ext cx="151216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5436096" y="4595384"/>
            <a:ext cx="79208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6444208" y="4608000"/>
            <a:ext cx="237626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269522" y="6093296"/>
            <a:ext cx="8532948" cy="3822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482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2</cp:revision>
  <dcterms:created xsi:type="dcterms:W3CDTF">2014-12-04T06:54:51Z</dcterms:created>
  <dcterms:modified xsi:type="dcterms:W3CDTF">2014-12-04T07:06:21Z</dcterms:modified>
</cp:coreProperties>
</file>