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49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06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14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9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100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54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72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37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09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97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40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ACAF-9586-41B0-8C73-6C95EB3EA889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5651-60A5-4906-8970-FFE5DE301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19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332656"/>
            <a:ext cx="6192688" cy="864096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26782" y="2420888"/>
            <a:ext cx="189694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267744" y="1700808"/>
            <a:ext cx="3960440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588224" y="1660898"/>
            <a:ext cx="1896946" cy="2560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043608" y="4437112"/>
            <a:ext cx="3204356" cy="219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788024" y="4419182"/>
            <a:ext cx="3204356" cy="22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90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2014-12-04T15:45:56Z</dcterms:created>
  <dcterms:modified xsi:type="dcterms:W3CDTF">2014-12-04T15:52:07Z</dcterms:modified>
</cp:coreProperties>
</file>