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B124-2D9B-42B3-9AA0-17A0E1B280FC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DFC52-9720-4D11-95F6-B35DF9875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55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B124-2D9B-42B3-9AA0-17A0E1B280FC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DFC52-9720-4D11-95F6-B35DF9875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5022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B124-2D9B-42B3-9AA0-17A0E1B280FC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DFC52-9720-4D11-95F6-B35DF9875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0805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B124-2D9B-42B3-9AA0-17A0E1B280FC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DFC52-9720-4D11-95F6-B35DF9875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633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B124-2D9B-42B3-9AA0-17A0E1B280FC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DFC52-9720-4D11-95F6-B35DF9875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686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B124-2D9B-42B3-9AA0-17A0E1B280FC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DFC52-9720-4D11-95F6-B35DF9875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9869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B124-2D9B-42B3-9AA0-17A0E1B280FC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DFC52-9720-4D11-95F6-B35DF9875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11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B124-2D9B-42B3-9AA0-17A0E1B280FC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DFC52-9720-4D11-95F6-B35DF9875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5300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B124-2D9B-42B3-9AA0-17A0E1B280FC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DFC52-9720-4D11-95F6-B35DF9875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1656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B124-2D9B-42B3-9AA0-17A0E1B280FC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DFC52-9720-4D11-95F6-B35DF9875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989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B124-2D9B-42B3-9AA0-17A0E1B280FC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DFC52-9720-4D11-95F6-B35DF9875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186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3B124-2D9B-42B3-9AA0-17A0E1B280FC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DFC52-9720-4D11-95F6-B35DF9875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024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620688"/>
            <a:ext cx="6192688" cy="57606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23528" y="1472256"/>
            <a:ext cx="151216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979712" y="1474024"/>
            <a:ext cx="1728192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779912" y="1459768"/>
            <a:ext cx="151216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436096" y="1459768"/>
            <a:ext cx="79208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444208" y="1445512"/>
            <a:ext cx="2376264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323528" y="2988000"/>
            <a:ext cx="1512168" cy="19894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1979712" y="2988000"/>
            <a:ext cx="1728192" cy="1953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3779912" y="2988000"/>
            <a:ext cx="1512168" cy="1953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5436096" y="2988000"/>
            <a:ext cx="864096" cy="1953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6444208" y="2988000"/>
            <a:ext cx="2376264" cy="1953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935596" y="5085184"/>
            <a:ext cx="72008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1187624" y="6165304"/>
            <a:ext cx="734481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732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3</cp:revision>
  <dcterms:created xsi:type="dcterms:W3CDTF">2014-12-04T07:06:52Z</dcterms:created>
  <dcterms:modified xsi:type="dcterms:W3CDTF">2014-12-04T07:13:38Z</dcterms:modified>
</cp:coreProperties>
</file>