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780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64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2255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700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607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33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694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300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303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91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688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7AAD-2F72-4F31-8DE6-A31E142DC868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619A9-7DB4-44F9-A8E6-5D986C80F1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4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"/>
            <a:ext cx="9144000" cy="685577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260648"/>
            <a:ext cx="6192688" cy="864096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043608" y="1268760"/>
            <a:ext cx="208823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220072" y="1268760"/>
            <a:ext cx="288032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95536" y="1628800"/>
            <a:ext cx="1944216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23528" y="2492896"/>
            <a:ext cx="1944216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355976" y="2636912"/>
            <a:ext cx="280831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267744" y="3212976"/>
            <a:ext cx="4608512" cy="3384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7308304" y="2672916"/>
            <a:ext cx="1656184" cy="540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6876256" y="3212976"/>
            <a:ext cx="2088232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6750242" y="1628800"/>
            <a:ext cx="1836204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2339752" y="1628799"/>
            <a:ext cx="3420380" cy="1008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2339752" y="2636912"/>
            <a:ext cx="194421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5658048" y="1628800"/>
            <a:ext cx="702078" cy="180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5658048" y="1718810"/>
            <a:ext cx="1002184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98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2</cp:revision>
  <dcterms:created xsi:type="dcterms:W3CDTF">2014-12-04T07:42:20Z</dcterms:created>
  <dcterms:modified xsi:type="dcterms:W3CDTF">2014-12-04T08:02:17Z</dcterms:modified>
</cp:coreProperties>
</file>