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8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EB356-A7A1-4E58-BA1B-CB4454108980}" type="datetimeFigureOut">
              <a:rPr lang="de-DE" smtClean="0"/>
              <a:t>11.12.2014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48579-C6D4-420D-8779-62050146DFA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930519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EB356-A7A1-4E58-BA1B-CB4454108980}" type="datetimeFigureOut">
              <a:rPr lang="de-DE" smtClean="0"/>
              <a:t>11.12.2014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48579-C6D4-420D-8779-62050146DFA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597226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EB356-A7A1-4E58-BA1B-CB4454108980}" type="datetimeFigureOut">
              <a:rPr lang="de-DE" smtClean="0"/>
              <a:t>11.12.2014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48579-C6D4-420D-8779-62050146DFA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98267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EB356-A7A1-4E58-BA1B-CB4454108980}" type="datetimeFigureOut">
              <a:rPr lang="de-DE" smtClean="0"/>
              <a:t>11.12.2014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48579-C6D4-420D-8779-62050146DFA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702484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EB356-A7A1-4E58-BA1B-CB4454108980}" type="datetimeFigureOut">
              <a:rPr lang="de-DE" smtClean="0"/>
              <a:t>11.12.2014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48579-C6D4-420D-8779-62050146DFA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66134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EB356-A7A1-4E58-BA1B-CB4454108980}" type="datetimeFigureOut">
              <a:rPr lang="de-DE" smtClean="0"/>
              <a:t>11.12.2014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48579-C6D4-420D-8779-62050146DFA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04547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EB356-A7A1-4E58-BA1B-CB4454108980}" type="datetimeFigureOut">
              <a:rPr lang="de-DE" smtClean="0"/>
              <a:t>11.12.2014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48579-C6D4-420D-8779-62050146DFA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191241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EB356-A7A1-4E58-BA1B-CB4454108980}" type="datetimeFigureOut">
              <a:rPr lang="de-DE" smtClean="0"/>
              <a:t>11.12.2014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48579-C6D4-420D-8779-62050146DFA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237448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EB356-A7A1-4E58-BA1B-CB4454108980}" type="datetimeFigureOut">
              <a:rPr lang="de-DE" smtClean="0"/>
              <a:t>11.12.2014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48579-C6D4-420D-8779-62050146DFA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179740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EB356-A7A1-4E58-BA1B-CB4454108980}" type="datetimeFigureOut">
              <a:rPr lang="de-DE" smtClean="0"/>
              <a:t>11.12.2014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48579-C6D4-420D-8779-62050146DFA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38955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EB356-A7A1-4E58-BA1B-CB4454108980}" type="datetimeFigureOut">
              <a:rPr lang="de-DE" smtClean="0"/>
              <a:t>11.12.2014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48579-C6D4-420D-8779-62050146DFA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28488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4EB356-A7A1-4E58-BA1B-CB4454108980}" type="datetimeFigureOut">
              <a:rPr lang="de-DE" smtClean="0"/>
              <a:t>11.12.2014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148579-C6D4-420D-8779-62050146DFA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42916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13"/>
            <a:ext cx="9144000" cy="6855774"/>
          </a:xfrm>
          <a:prstGeom prst="rect">
            <a:avLst/>
          </a:prstGeom>
        </p:spPr>
      </p:pic>
      <p:sp>
        <p:nvSpPr>
          <p:cNvPr id="5" name="Rechteck 4"/>
          <p:cNvSpPr/>
          <p:nvPr/>
        </p:nvSpPr>
        <p:spPr>
          <a:xfrm>
            <a:off x="1475656" y="260648"/>
            <a:ext cx="6192688" cy="576064"/>
          </a:xfrm>
          <a:prstGeom prst="rect">
            <a:avLst/>
          </a:prstGeom>
          <a:solidFill>
            <a:srgbClr val="CCCCCC"/>
          </a:solidFill>
          <a:ln>
            <a:solidFill>
              <a:srgbClr val="CCCC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107504" y="1268760"/>
            <a:ext cx="8964000" cy="5760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72496" y="1866114"/>
            <a:ext cx="8964000" cy="84280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72496" y="2852936"/>
            <a:ext cx="8964000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323528" y="3140968"/>
            <a:ext cx="3456384" cy="352839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/>
          <p:cNvSpPr/>
          <p:nvPr/>
        </p:nvSpPr>
        <p:spPr>
          <a:xfrm>
            <a:off x="3779912" y="3140968"/>
            <a:ext cx="1584176" cy="351236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Rechteck 10"/>
          <p:cNvSpPr/>
          <p:nvPr/>
        </p:nvSpPr>
        <p:spPr>
          <a:xfrm>
            <a:off x="5364088" y="3140968"/>
            <a:ext cx="3707416" cy="351236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07756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13"/>
            <a:ext cx="9144000" cy="6855774"/>
          </a:xfrm>
          <a:prstGeom prst="rect">
            <a:avLst/>
          </a:prstGeom>
        </p:spPr>
      </p:pic>
      <p:sp>
        <p:nvSpPr>
          <p:cNvPr id="6" name="Rechteck 5"/>
          <p:cNvSpPr/>
          <p:nvPr/>
        </p:nvSpPr>
        <p:spPr>
          <a:xfrm>
            <a:off x="1475656" y="260648"/>
            <a:ext cx="6192688" cy="864096"/>
          </a:xfrm>
          <a:prstGeom prst="rect">
            <a:avLst/>
          </a:prstGeom>
          <a:solidFill>
            <a:srgbClr val="CCCCCC"/>
          </a:solidFill>
          <a:ln>
            <a:solidFill>
              <a:srgbClr val="CCCC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1043608" y="1268760"/>
            <a:ext cx="2088232" cy="3600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5220072" y="1268760"/>
            <a:ext cx="2880320" cy="3600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395536" y="1628800"/>
            <a:ext cx="1944216" cy="151216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/>
          <p:cNvSpPr/>
          <p:nvPr/>
        </p:nvSpPr>
        <p:spPr>
          <a:xfrm>
            <a:off x="323528" y="2492896"/>
            <a:ext cx="1944216" cy="36724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Rechteck 10"/>
          <p:cNvSpPr/>
          <p:nvPr/>
        </p:nvSpPr>
        <p:spPr>
          <a:xfrm>
            <a:off x="4355976" y="2636912"/>
            <a:ext cx="2808312" cy="5760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Rechteck 11"/>
          <p:cNvSpPr/>
          <p:nvPr/>
        </p:nvSpPr>
        <p:spPr>
          <a:xfrm>
            <a:off x="2267744" y="3212976"/>
            <a:ext cx="4608512" cy="33843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Rechteck 12"/>
          <p:cNvSpPr/>
          <p:nvPr/>
        </p:nvSpPr>
        <p:spPr>
          <a:xfrm>
            <a:off x="7308304" y="2672916"/>
            <a:ext cx="1656184" cy="5400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Rechteck 13"/>
          <p:cNvSpPr/>
          <p:nvPr/>
        </p:nvSpPr>
        <p:spPr>
          <a:xfrm>
            <a:off x="6876256" y="3212976"/>
            <a:ext cx="2088232" cy="352839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Rechteck 14"/>
          <p:cNvSpPr/>
          <p:nvPr/>
        </p:nvSpPr>
        <p:spPr>
          <a:xfrm>
            <a:off x="6750242" y="1628800"/>
            <a:ext cx="1836204" cy="10081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Rechteck 15"/>
          <p:cNvSpPr/>
          <p:nvPr/>
        </p:nvSpPr>
        <p:spPr>
          <a:xfrm>
            <a:off x="2339752" y="1628799"/>
            <a:ext cx="3420380" cy="100811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Rechteck 16"/>
          <p:cNvSpPr/>
          <p:nvPr/>
        </p:nvSpPr>
        <p:spPr>
          <a:xfrm>
            <a:off x="2339752" y="2636912"/>
            <a:ext cx="1944216" cy="5040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Rechteck 17"/>
          <p:cNvSpPr/>
          <p:nvPr/>
        </p:nvSpPr>
        <p:spPr>
          <a:xfrm>
            <a:off x="5658048" y="1628800"/>
            <a:ext cx="702078" cy="1800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Rechteck 18"/>
          <p:cNvSpPr/>
          <p:nvPr/>
        </p:nvSpPr>
        <p:spPr>
          <a:xfrm>
            <a:off x="5658048" y="1718810"/>
            <a:ext cx="1002184" cy="122413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64093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734" y="138869"/>
            <a:ext cx="8776531" cy="6580262"/>
          </a:xfrm>
          <a:prstGeom prst="rect">
            <a:avLst/>
          </a:prstGeom>
        </p:spPr>
      </p:pic>
      <p:sp>
        <p:nvSpPr>
          <p:cNvPr id="5" name="Rechteck 4"/>
          <p:cNvSpPr/>
          <p:nvPr/>
        </p:nvSpPr>
        <p:spPr>
          <a:xfrm>
            <a:off x="1628056" y="980728"/>
            <a:ext cx="6192688" cy="216024"/>
          </a:xfrm>
          <a:prstGeom prst="rect">
            <a:avLst/>
          </a:prstGeom>
          <a:solidFill>
            <a:srgbClr val="CCCCCC"/>
          </a:solidFill>
          <a:ln>
            <a:solidFill>
              <a:srgbClr val="CCCC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1475656" y="548680"/>
            <a:ext cx="6192688" cy="432048"/>
          </a:xfrm>
          <a:prstGeom prst="rect">
            <a:avLst/>
          </a:prstGeom>
          <a:solidFill>
            <a:srgbClr val="CCCCCC"/>
          </a:solidFill>
          <a:ln>
            <a:solidFill>
              <a:srgbClr val="CCCC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323528" y="1340768"/>
            <a:ext cx="3888432" cy="11521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323528" y="2708920"/>
            <a:ext cx="3888432" cy="11521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322888" y="4077072"/>
            <a:ext cx="3888432" cy="11521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/>
          <p:cNvSpPr/>
          <p:nvPr/>
        </p:nvSpPr>
        <p:spPr>
          <a:xfrm>
            <a:off x="323528" y="5445224"/>
            <a:ext cx="3888432" cy="11521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Rechteck 10"/>
          <p:cNvSpPr/>
          <p:nvPr/>
        </p:nvSpPr>
        <p:spPr>
          <a:xfrm>
            <a:off x="4572000" y="1340768"/>
            <a:ext cx="3888432" cy="11521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Rechteck 11"/>
          <p:cNvSpPr/>
          <p:nvPr/>
        </p:nvSpPr>
        <p:spPr>
          <a:xfrm>
            <a:off x="4427984" y="2708920"/>
            <a:ext cx="3888432" cy="122413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Rechteck 12"/>
          <p:cNvSpPr/>
          <p:nvPr/>
        </p:nvSpPr>
        <p:spPr>
          <a:xfrm>
            <a:off x="4499992" y="4005064"/>
            <a:ext cx="3888432" cy="122413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Rechteck 13"/>
          <p:cNvSpPr/>
          <p:nvPr/>
        </p:nvSpPr>
        <p:spPr>
          <a:xfrm>
            <a:off x="4499992" y="5445224"/>
            <a:ext cx="3888432" cy="122413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58363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13"/>
            <a:ext cx="9144000" cy="6855774"/>
          </a:xfrm>
          <a:prstGeom prst="rect">
            <a:avLst/>
          </a:prstGeom>
        </p:spPr>
      </p:pic>
      <p:sp>
        <p:nvSpPr>
          <p:cNvPr id="5" name="Rechteck 4"/>
          <p:cNvSpPr/>
          <p:nvPr/>
        </p:nvSpPr>
        <p:spPr>
          <a:xfrm>
            <a:off x="1475656" y="332656"/>
            <a:ext cx="6192688" cy="576064"/>
          </a:xfrm>
          <a:prstGeom prst="rect">
            <a:avLst/>
          </a:prstGeom>
          <a:solidFill>
            <a:srgbClr val="CCCCCC"/>
          </a:solidFill>
          <a:ln>
            <a:solidFill>
              <a:srgbClr val="CCCC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441840" y="1196752"/>
            <a:ext cx="8090600" cy="3600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539552" y="1556792"/>
            <a:ext cx="8090600" cy="3600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179512" y="1962866"/>
            <a:ext cx="4189316" cy="204219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4608637" y="1916832"/>
            <a:ext cx="4189316" cy="204219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/>
          <p:cNvSpPr/>
          <p:nvPr/>
        </p:nvSpPr>
        <p:spPr>
          <a:xfrm>
            <a:off x="755576" y="3959029"/>
            <a:ext cx="7992888" cy="62209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Rechteck 10"/>
          <p:cNvSpPr/>
          <p:nvPr/>
        </p:nvSpPr>
        <p:spPr>
          <a:xfrm>
            <a:off x="35496" y="4725144"/>
            <a:ext cx="9001000" cy="14401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Rechteck 11"/>
          <p:cNvSpPr/>
          <p:nvPr/>
        </p:nvSpPr>
        <p:spPr>
          <a:xfrm>
            <a:off x="179512" y="6237312"/>
            <a:ext cx="8712968" cy="5760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33747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Bildschirmpräsentation (4:3)</PresentationFormat>
  <Paragraphs>0</Paragraphs>
  <Slides>4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5" baseType="lpstr">
      <vt:lpstr>Larissa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Fidde</dc:creator>
  <cp:lastModifiedBy>Fidde</cp:lastModifiedBy>
  <cp:revision>3</cp:revision>
  <dcterms:created xsi:type="dcterms:W3CDTF">2014-12-04T07:34:47Z</dcterms:created>
  <dcterms:modified xsi:type="dcterms:W3CDTF">2014-12-11T09:02:11Z</dcterms:modified>
</cp:coreProperties>
</file>