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C81D-48C3-443F-8481-ED81B75F5AC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D1EA-BA53-4A51-A8E3-29E27C45A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804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C81D-48C3-443F-8481-ED81B75F5AC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D1EA-BA53-4A51-A8E3-29E27C45A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7422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C81D-48C3-443F-8481-ED81B75F5AC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D1EA-BA53-4A51-A8E3-29E27C45A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8967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C81D-48C3-443F-8481-ED81B75F5AC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D1EA-BA53-4A51-A8E3-29E27C45A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663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C81D-48C3-443F-8481-ED81B75F5AC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D1EA-BA53-4A51-A8E3-29E27C45A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346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C81D-48C3-443F-8481-ED81B75F5AC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D1EA-BA53-4A51-A8E3-29E27C45A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5836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C81D-48C3-443F-8481-ED81B75F5AC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D1EA-BA53-4A51-A8E3-29E27C45A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9220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C81D-48C3-443F-8481-ED81B75F5AC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D1EA-BA53-4A51-A8E3-29E27C45A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6083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C81D-48C3-443F-8481-ED81B75F5AC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D1EA-BA53-4A51-A8E3-29E27C45A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728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C81D-48C3-443F-8481-ED81B75F5AC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D1EA-BA53-4A51-A8E3-29E27C45A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6457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C81D-48C3-443F-8481-ED81B75F5AC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D1EA-BA53-4A51-A8E3-29E27C45A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73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1C81D-48C3-443F-8481-ED81B75F5AC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FD1EA-BA53-4A51-A8E3-29E27C45A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9719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539552" y="620688"/>
            <a:ext cx="7992888" cy="57606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95536" y="1844824"/>
            <a:ext cx="187220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95536" y="3645024"/>
            <a:ext cx="187220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411760" y="1833339"/>
            <a:ext cx="2880320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03974" y="5085184"/>
            <a:ext cx="8344490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95536" y="6237312"/>
            <a:ext cx="834449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292080" y="1875085"/>
            <a:ext cx="1800200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7092280" y="1844824"/>
            <a:ext cx="1656184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65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2</cp:revision>
  <dcterms:created xsi:type="dcterms:W3CDTF">2014-12-04T08:15:44Z</dcterms:created>
  <dcterms:modified xsi:type="dcterms:W3CDTF">2014-12-04T08:20:30Z</dcterms:modified>
</cp:coreProperties>
</file>