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45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5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10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24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12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57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73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39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60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79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32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209E3-3C07-405E-94A4-43BD0F646EF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20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5536" y="18448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95536" y="36450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411760" y="1833339"/>
            <a:ext cx="2160240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03974" y="5085184"/>
            <a:ext cx="834449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95536" y="6237312"/>
            <a:ext cx="834449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4576219" y="1875085"/>
            <a:ext cx="643853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220072" y="1844824"/>
            <a:ext cx="2016224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244471" y="1844824"/>
            <a:ext cx="1503993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62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4</cp:revision>
  <dcterms:created xsi:type="dcterms:W3CDTF">2014-12-04T07:14:11Z</dcterms:created>
  <dcterms:modified xsi:type="dcterms:W3CDTF">2014-12-10T07:25:28Z</dcterms:modified>
</cp:coreProperties>
</file>