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50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10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21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34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05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0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54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55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92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73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50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4E32D-34B9-4121-A0BE-48466B4E4AC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F6677-40AA-45D9-A0D4-1D2A2F0A65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88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332656"/>
            <a:ext cx="6192688" cy="864096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26782" y="2420888"/>
            <a:ext cx="189694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195736" y="1602000"/>
            <a:ext cx="3960440" cy="265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588224" y="2570360"/>
            <a:ext cx="189694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99592" y="4365104"/>
            <a:ext cx="3600400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772953" y="4365104"/>
            <a:ext cx="3600400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25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3</cp:revision>
  <dcterms:created xsi:type="dcterms:W3CDTF">2014-12-04T15:20:03Z</dcterms:created>
  <dcterms:modified xsi:type="dcterms:W3CDTF">2014-12-04T15:45:33Z</dcterms:modified>
</cp:coreProperties>
</file>