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38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92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56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152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21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87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6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51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27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2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837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8A3A-9DFB-480A-BD77-ADB056A2B77C}" type="datetimeFigureOut">
              <a:rPr lang="de-DE" smtClean="0"/>
              <a:t>16.12.2014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D89E2-192E-4483-B0A0-C76FF711BB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013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2"/>
            <a:ext cx="9145484" cy="6856887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539552" y="260648"/>
            <a:ext cx="7992888" cy="360040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1547664" y="764704"/>
            <a:ext cx="6120680" cy="23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451202" y="998704"/>
            <a:ext cx="5760640" cy="23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1844080" y="1250784"/>
            <a:ext cx="5760640" cy="23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83568" y="1556792"/>
            <a:ext cx="8208912" cy="486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544018" y="2042872"/>
            <a:ext cx="5760640" cy="2743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23528" y="2348880"/>
            <a:ext cx="2376264" cy="4004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3635896" y="2317233"/>
            <a:ext cx="34563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5496" y="2924944"/>
            <a:ext cx="2592288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179512" y="4653136"/>
            <a:ext cx="2444050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2623562" y="2852936"/>
            <a:ext cx="2308478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4932040" y="2852936"/>
            <a:ext cx="2279802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7211842" y="2852936"/>
            <a:ext cx="1800200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683568" y="6417376"/>
            <a:ext cx="7848872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51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4481990" y="2996952"/>
            <a:ext cx="428447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499992" y="1844824"/>
            <a:ext cx="4284476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4463988" y="3645024"/>
            <a:ext cx="4284476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539552" y="332656"/>
            <a:ext cx="7992888" cy="864096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395536" y="1844824"/>
            <a:ext cx="388843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5536" y="2420888"/>
            <a:ext cx="3888432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395536" y="3861048"/>
            <a:ext cx="3888432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95536" y="4745168"/>
            <a:ext cx="3942000" cy="1852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95536" y="1484784"/>
            <a:ext cx="3888432" cy="23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499992" y="1516560"/>
            <a:ext cx="4248472" cy="23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983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7</cp:revision>
  <dcterms:created xsi:type="dcterms:W3CDTF">2014-12-04T08:52:01Z</dcterms:created>
  <dcterms:modified xsi:type="dcterms:W3CDTF">2014-12-16T11:20:07Z</dcterms:modified>
</cp:coreProperties>
</file>