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C7914-A8A9-4393-A084-AA3E0731E017}" type="datetimeFigureOut">
              <a:rPr lang="de-DE" smtClean="0"/>
              <a:t>05.05.2015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40C36-47BE-4FC2-A698-75FFDCCAAA1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50003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C7914-A8A9-4393-A084-AA3E0731E017}" type="datetimeFigureOut">
              <a:rPr lang="de-DE" smtClean="0"/>
              <a:t>05.05.2015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40C36-47BE-4FC2-A698-75FFDCCAAA1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42728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C7914-A8A9-4393-A084-AA3E0731E017}" type="datetimeFigureOut">
              <a:rPr lang="de-DE" smtClean="0"/>
              <a:t>05.05.2015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40C36-47BE-4FC2-A698-75FFDCCAAA1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11323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C7914-A8A9-4393-A084-AA3E0731E017}" type="datetimeFigureOut">
              <a:rPr lang="de-DE" smtClean="0"/>
              <a:t>05.05.2015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40C36-47BE-4FC2-A698-75FFDCCAAA1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11655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C7914-A8A9-4393-A084-AA3E0731E017}" type="datetimeFigureOut">
              <a:rPr lang="de-DE" smtClean="0"/>
              <a:t>05.05.2015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40C36-47BE-4FC2-A698-75FFDCCAAA1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39234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C7914-A8A9-4393-A084-AA3E0731E017}" type="datetimeFigureOut">
              <a:rPr lang="de-DE" smtClean="0"/>
              <a:t>05.05.2015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40C36-47BE-4FC2-A698-75FFDCCAAA1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89919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C7914-A8A9-4393-A084-AA3E0731E017}" type="datetimeFigureOut">
              <a:rPr lang="de-DE" smtClean="0"/>
              <a:t>05.05.2015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40C36-47BE-4FC2-A698-75FFDCCAAA1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40083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C7914-A8A9-4393-A084-AA3E0731E017}" type="datetimeFigureOut">
              <a:rPr lang="de-DE" smtClean="0"/>
              <a:t>05.05.2015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40C36-47BE-4FC2-A698-75FFDCCAAA1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76473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C7914-A8A9-4393-A084-AA3E0731E017}" type="datetimeFigureOut">
              <a:rPr lang="de-DE" smtClean="0"/>
              <a:t>05.05.2015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40C36-47BE-4FC2-A698-75FFDCCAAA1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05366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C7914-A8A9-4393-A084-AA3E0731E017}" type="datetimeFigureOut">
              <a:rPr lang="de-DE" smtClean="0"/>
              <a:t>05.05.2015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40C36-47BE-4FC2-A698-75FFDCCAAA1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1150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C7914-A8A9-4393-A084-AA3E0731E017}" type="datetimeFigureOut">
              <a:rPr lang="de-DE" smtClean="0"/>
              <a:t>05.05.2015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40C36-47BE-4FC2-A698-75FFDCCAAA1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5922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9C7914-A8A9-4393-A084-AA3E0731E017}" type="datetimeFigureOut">
              <a:rPr lang="de-DE" smtClean="0"/>
              <a:t>05.05.2015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940C36-47BE-4FC2-A698-75FFDCCAAA1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17965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Welche Ziele muss der Unterricht in SPS-Technik erreichen?</a:t>
            </a:r>
            <a:br>
              <a:rPr lang="de-DE" dirty="0"/>
            </a:b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037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92688"/>
          </a:xfrm>
        </p:spPr>
        <p:txBody>
          <a:bodyPr>
            <a:noAutofit/>
          </a:bodyPr>
          <a:lstStyle/>
          <a:p>
            <a:r>
              <a:rPr lang="de-DE" sz="2000" dirty="0"/>
              <a:t>Die Schüler/innen müssen fähig sein Studiengänge im Bereich der Mechatronik und auch der allgemeinen Elektrotechnik zu absolvieren.</a:t>
            </a:r>
          </a:p>
          <a:p>
            <a:r>
              <a:rPr lang="de-DE" sz="2000" dirty="0"/>
              <a:t>In beiden Richtungen werden fundierte Kenntnisse in Digitaltechnik benötigt.</a:t>
            </a:r>
          </a:p>
          <a:p>
            <a:r>
              <a:rPr lang="de-DE" sz="2000" dirty="0"/>
              <a:t>Es muss vermittelt werden, dass die SPS-Technik eine Untergruppe der Digitaltechnik mit eigenen Symbolen für die Beschreibung von Funktionsabläufen ist.</a:t>
            </a:r>
          </a:p>
          <a:p>
            <a:r>
              <a:rPr lang="de-DE" sz="2000" dirty="0"/>
              <a:t>Für das erfolgreiche Bestehen der TG-Abschlussprüfung müssen die Schüler/innen in der Lage sein, Lösungen zu vorgegebenen Funktionsabläufen in  normgerechter Form nach DIN EN 61131-3 zu erstellen.</a:t>
            </a:r>
          </a:p>
          <a:p>
            <a:r>
              <a:rPr lang="de-DE" sz="2000" dirty="0"/>
              <a:t>Sie müssen außerdem in der Lage sein, einzelne Ablaufschritte in diskreter Form normgerecht darzustellen und Schaltnetze mit kombinatorischen Bauteilen zu entwerfen.</a:t>
            </a:r>
          </a:p>
          <a:p>
            <a:r>
              <a:rPr lang="de-DE" sz="2000" dirty="0"/>
              <a:t>Der Schwerpunkt des Unterrichts sollte also im Vermitteln </a:t>
            </a:r>
            <a:r>
              <a:rPr lang="de-DE" sz="2000" dirty="0" smtClean="0"/>
              <a:t>von Kenntnissen in Digitaltechnik und Lösungsstrategien </a:t>
            </a:r>
            <a:r>
              <a:rPr lang="de-DE" sz="2000" dirty="0"/>
              <a:t>für Aufgaben der Steuerungstechnik </a:t>
            </a:r>
            <a:r>
              <a:rPr lang="de-DE" sz="2000" dirty="0" smtClean="0"/>
              <a:t>liegen. Er sollte nicht </a:t>
            </a:r>
            <a:r>
              <a:rPr lang="de-DE" sz="2000" dirty="0"/>
              <a:t>beim Training der </a:t>
            </a:r>
            <a:r>
              <a:rPr lang="de-DE" sz="2000" dirty="0" smtClean="0"/>
              <a:t>Programm-bedienung </a:t>
            </a:r>
            <a:r>
              <a:rPr lang="de-DE" sz="2000" dirty="0"/>
              <a:t>von SPS-Software </a:t>
            </a:r>
            <a:r>
              <a:rPr lang="de-DE" sz="2000" dirty="0" smtClean="0"/>
              <a:t>liegen, die </a:t>
            </a:r>
            <a:r>
              <a:rPr lang="de-DE" sz="2000" dirty="0"/>
              <a:t>es vielleicht in kurzer Zeit nicht mehr gibt</a:t>
            </a:r>
            <a:r>
              <a:rPr lang="de-DE" sz="2000" dirty="0" smtClean="0"/>
              <a:t>.</a:t>
            </a:r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3167549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800" dirty="0" smtClean="0"/>
              <a:t>Welche Eigenschaften </a:t>
            </a:r>
            <a:r>
              <a:rPr lang="de-DE" sz="2800" u="sng" dirty="0" smtClean="0"/>
              <a:t>muss</a:t>
            </a:r>
            <a:r>
              <a:rPr lang="de-DE" sz="2800" dirty="0" smtClean="0"/>
              <a:t> ein Softwaretool für den SPS-Unterricht haben?</a:t>
            </a:r>
            <a:endParaRPr lang="de-DE" sz="28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sz="2400" dirty="0"/>
              <a:t>Es muss </a:t>
            </a:r>
            <a:r>
              <a:rPr lang="de-DE" sz="2400" dirty="0" smtClean="0"/>
              <a:t>…</a:t>
            </a:r>
          </a:p>
          <a:p>
            <a:pPr marL="400050" lvl="1" indent="0">
              <a:buNone/>
            </a:pPr>
            <a:r>
              <a:rPr lang="de-DE" sz="2400" dirty="0" smtClean="0"/>
              <a:t>… ein </a:t>
            </a:r>
            <a:r>
              <a:rPr lang="de-DE" sz="2400" dirty="0"/>
              <a:t>übersichtliches Userinterface haben</a:t>
            </a:r>
            <a:r>
              <a:rPr lang="de-DE" sz="2400" dirty="0" smtClean="0"/>
              <a:t>.</a:t>
            </a:r>
          </a:p>
          <a:p>
            <a:pPr marL="400050" lvl="1" indent="0">
              <a:buNone/>
            </a:pPr>
            <a:r>
              <a:rPr lang="de-DE" sz="2400" dirty="0" smtClean="0"/>
              <a:t>… mit </a:t>
            </a:r>
            <a:r>
              <a:rPr lang="de-DE" sz="2400" dirty="0"/>
              <a:t>kurzer Einarbeitungszeit bedienbar sein</a:t>
            </a:r>
            <a:r>
              <a:rPr lang="de-DE" sz="2400" dirty="0" smtClean="0"/>
              <a:t>.</a:t>
            </a:r>
          </a:p>
          <a:p>
            <a:pPr marL="400050" lvl="1" indent="0">
              <a:buNone/>
            </a:pPr>
            <a:r>
              <a:rPr lang="de-DE" sz="2400" dirty="0" smtClean="0"/>
              <a:t>… </a:t>
            </a:r>
            <a:r>
              <a:rPr lang="de-DE" sz="2400" dirty="0"/>
              <a:t>alle notwendigen Bausteine für Schaltnetze und </a:t>
            </a:r>
            <a:r>
              <a:rPr lang="de-DE" sz="2400" dirty="0" smtClean="0"/>
              <a:t>    Funktionsablaufpläne nach DIN 61131-3 enthalten.</a:t>
            </a:r>
          </a:p>
          <a:p>
            <a:pPr marL="400050" lvl="1" indent="0">
              <a:buNone/>
            </a:pPr>
            <a:r>
              <a:rPr lang="de-DE" sz="2400" dirty="0" smtClean="0"/>
              <a:t>… </a:t>
            </a:r>
            <a:r>
              <a:rPr lang="de-DE" sz="2400" dirty="0"/>
              <a:t>Schaltungen mit normgerechten Schaltsymbolen darstellen können</a:t>
            </a:r>
            <a:r>
              <a:rPr lang="de-DE" sz="2400" dirty="0" smtClean="0"/>
              <a:t>.</a:t>
            </a:r>
          </a:p>
          <a:p>
            <a:pPr marL="400050" lvl="1" indent="0">
              <a:buNone/>
            </a:pPr>
            <a:r>
              <a:rPr lang="de-DE" sz="2400" dirty="0" smtClean="0"/>
              <a:t>… </a:t>
            </a:r>
            <a:r>
              <a:rPr lang="de-DE" sz="2400" dirty="0" smtClean="0"/>
              <a:t>eine übersichtliche Darstellung zum Verfolgen von Signalen haben.</a:t>
            </a:r>
          </a:p>
          <a:p>
            <a:pPr marL="400050" lvl="1" indent="0">
              <a:buNone/>
            </a:pPr>
            <a:r>
              <a:rPr lang="de-DE" sz="2400" dirty="0" smtClean="0"/>
              <a:t>… </a:t>
            </a:r>
            <a:r>
              <a:rPr lang="de-DE" sz="2400" dirty="0"/>
              <a:t>eine einfache Fehlersuche ermöglichen</a:t>
            </a:r>
            <a:r>
              <a:rPr lang="de-DE" sz="2400" dirty="0" smtClean="0"/>
              <a:t>.</a:t>
            </a:r>
          </a:p>
          <a:p>
            <a:pPr marL="400050" lvl="1" indent="0">
              <a:buNone/>
            </a:pPr>
            <a:r>
              <a:rPr lang="de-DE" sz="2400" dirty="0" smtClean="0"/>
              <a:t>… </a:t>
            </a:r>
            <a:r>
              <a:rPr lang="de-DE" sz="2400" dirty="0"/>
              <a:t>eine Vielzahl von simulierten Anlagenmodellen enthalten</a:t>
            </a:r>
            <a:r>
              <a:rPr lang="de-DE" sz="2400" dirty="0" smtClean="0"/>
              <a:t>.</a:t>
            </a: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1009414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800" dirty="0" smtClean="0"/>
              <a:t>Welche Eigenschaften </a:t>
            </a:r>
            <a:r>
              <a:rPr lang="de-DE" sz="2800" u="sng" dirty="0" smtClean="0"/>
              <a:t>sollte</a:t>
            </a:r>
            <a:r>
              <a:rPr lang="de-DE" sz="2800" dirty="0" smtClean="0"/>
              <a:t> ein Softwaretool für den SPS-Unterricht haben?</a:t>
            </a:r>
            <a:endParaRPr lang="de-DE" sz="28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06916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de-DE" sz="2400" dirty="0" smtClean="0"/>
              <a:t>Es sollte …</a:t>
            </a:r>
          </a:p>
          <a:p>
            <a:pPr marL="400050" lvl="1" indent="0">
              <a:buNone/>
            </a:pPr>
            <a:r>
              <a:rPr lang="de-DE" sz="2400" dirty="0" smtClean="0"/>
              <a:t>… die Kreativität der Schüler/innen nicht einschränken.</a:t>
            </a:r>
          </a:p>
          <a:p>
            <a:pPr marL="400050" lvl="1" indent="0">
              <a:buNone/>
            </a:pPr>
            <a:r>
              <a:rPr lang="de-DE" sz="2400" dirty="0" smtClean="0"/>
              <a:t>… schnell Erfolgserlebnisse schaffen.</a:t>
            </a:r>
          </a:p>
          <a:p>
            <a:pPr marL="400050" lvl="1" indent="0">
              <a:buNone/>
            </a:pPr>
            <a:r>
              <a:rPr lang="de-DE" sz="2400" dirty="0" smtClean="0"/>
              <a:t>… in gleicher Form auch privat genutzt werden können.</a:t>
            </a:r>
          </a:p>
          <a:p>
            <a:pPr marL="400050" lvl="1" indent="0">
              <a:buNone/>
            </a:pPr>
            <a:r>
              <a:rPr lang="de-DE" sz="2400" dirty="0" smtClean="0"/>
              <a:t>… </a:t>
            </a:r>
            <a:r>
              <a:rPr lang="de-DE" sz="2400" dirty="0"/>
              <a:t>geringe Systemvoraussetzungen bezüglich CPU-Geschwindigkeit und Speicherbedarf machen</a:t>
            </a:r>
            <a:r>
              <a:rPr lang="de-DE" sz="2400" dirty="0" smtClean="0"/>
              <a:t>.</a:t>
            </a:r>
          </a:p>
          <a:p>
            <a:pPr marL="400050" lvl="1" indent="0">
              <a:buNone/>
            </a:pPr>
            <a:r>
              <a:rPr lang="de-DE" sz="2400" dirty="0" smtClean="0"/>
              <a:t>… </a:t>
            </a:r>
            <a:r>
              <a:rPr lang="de-DE" sz="2400" dirty="0"/>
              <a:t>den Export von Lösungen in andere SPS-Software ermöglichen.</a:t>
            </a:r>
          </a:p>
          <a:p>
            <a:pPr marL="400050" lvl="1" indent="0">
              <a:buNone/>
            </a:pPr>
            <a:r>
              <a:rPr lang="de-DE" sz="2400" dirty="0" smtClean="0"/>
              <a:t>… </a:t>
            </a:r>
            <a:r>
              <a:rPr lang="de-DE" sz="2400" dirty="0"/>
              <a:t>den zeitlichen Ablauf von Signalen ermitteln und darstellen können.</a:t>
            </a:r>
          </a:p>
          <a:p>
            <a:pPr marL="400050" lvl="1" indent="0">
              <a:buNone/>
            </a:pPr>
            <a:r>
              <a:rPr lang="de-DE" sz="2400" dirty="0" smtClean="0"/>
              <a:t>… </a:t>
            </a:r>
            <a:r>
              <a:rPr lang="de-DE" sz="2400" dirty="0"/>
              <a:t>zusammen mit einem Interface als SOFT-SPS arbeiten können</a:t>
            </a:r>
            <a:r>
              <a:rPr lang="de-DE" sz="2400" dirty="0" smtClean="0"/>
              <a:t>.</a:t>
            </a:r>
            <a:endParaRPr lang="de-DE" sz="2400" dirty="0"/>
          </a:p>
          <a:p>
            <a:pPr marL="0" indent="0">
              <a:buNone/>
            </a:pP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500378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298</Words>
  <Application>Microsoft Office PowerPoint</Application>
  <PresentationFormat>Bildschirmpräsentation (4:3)</PresentationFormat>
  <Paragraphs>25</Paragraphs>
  <Slides>4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5" baseType="lpstr">
      <vt:lpstr>Larissa</vt:lpstr>
      <vt:lpstr>Welche Ziele muss der Unterricht in SPS-Technik erreichen? </vt:lpstr>
      <vt:lpstr>PowerPoint-Präsentation</vt:lpstr>
      <vt:lpstr>Welche Eigenschaften muss ein Softwaretool für den SPS-Unterricht haben?</vt:lpstr>
      <vt:lpstr>Welche Eigenschaften sollte ein Softwaretool für den SPS-Unterricht haben?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Welche Ziele muss der Unterricht in SPS-Technik erreichen? </dc:title>
  <dc:creator>Fidde</dc:creator>
  <cp:lastModifiedBy>Fidde</cp:lastModifiedBy>
  <cp:revision>10</cp:revision>
  <dcterms:created xsi:type="dcterms:W3CDTF">2015-05-05T15:00:55Z</dcterms:created>
  <dcterms:modified xsi:type="dcterms:W3CDTF">2015-05-06T09:11:31Z</dcterms:modified>
</cp:coreProperties>
</file>