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409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5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527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754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957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815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3957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12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6840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312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82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1F5DE-E744-4842-94BD-C986466118D5}" type="datetimeFigureOut">
              <a:rPr lang="de-DE" smtClean="0"/>
              <a:t>10.12.2014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470DA-EF1B-4769-A93A-A46F12A2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19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539552" y="332656"/>
            <a:ext cx="7992888" cy="864096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23528" y="1340768"/>
            <a:ext cx="8496944" cy="37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23528" y="1844824"/>
            <a:ext cx="273630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323528" y="2204864"/>
            <a:ext cx="2736304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323528" y="3501008"/>
            <a:ext cx="2790000" cy="23762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3203848" y="1813585"/>
            <a:ext cx="273630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3203847" y="2204864"/>
            <a:ext cx="2736304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3203847" y="3501008"/>
            <a:ext cx="2736304" cy="23762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6084168" y="1844824"/>
            <a:ext cx="273630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6080996" y="2190876"/>
            <a:ext cx="2736304" cy="1310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6084168" y="3501008"/>
            <a:ext cx="2736304" cy="3024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085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8051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-1" y="657964"/>
            <a:ext cx="9180512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0" y="1381580"/>
            <a:ext cx="3491880" cy="29115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478031" y="1350660"/>
            <a:ext cx="5702480" cy="29115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-1" y="4293096"/>
            <a:ext cx="3507040" cy="25649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3478031" y="4293095"/>
            <a:ext cx="5702480" cy="2564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-1" y="-16939"/>
            <a:ext cx="9180512" cy="6926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236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3451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Fidde</dc:creator>
  <cp:lastModifiedBy>Fidde</cp:lastModifiedBy>
  <cp:revision>4</cp:revision>
  <dcterms:created xsi:type="dcterms:W3CDTF">2014-12-04T09:05:16Z</dcterms:created>
  <dcterms:modified xsi:type="dcterms:W3CDTF">2014-12-10T09:15:15Z</dcterms:modified>
</cp:coreProperties>
</file>