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945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5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110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124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312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57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873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39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460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79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32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209E3-3C07-405E-94A4-43BD0F646EF1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9B9B3-2E5E-4E24-8D71-0B6A27A2C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20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620688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95536" y="18448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5536" y="36450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411760" y="1833339"/>
            <a:ext cx="2160240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3974" y="5085184"/>
            <a:ext cx="834449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95536" y="6237312"/>
            <a:ext cx="834449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4576219" y="1875085"/>
            <a:ext cx="643853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5220072" y="1844824"/>
            <a:ext cx="2016224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7244471" y="1844824"/>
            <a:ext cx="1503993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62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620688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95536" y="18448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5536" y="36450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411760" y="1833339"/>
            <a:ext cx="2088232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3974" y="5085184"/>
            <a:ext cx="834449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95536" y="6237312"/>
            <a:ext cx="834449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499993" y="1875085"/>
            <a:ext cx="2448271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6948264" y="1875085"/>
            <a:ext cx="1791762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09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620688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95536" y="18448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5536" y="36450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411760" y="1833339"/>
            <a:ext cx="2304256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3974" y="5085184"/>
            <a:ext cx="834449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95536" y="6237312"/>
            <a:ext cx="834449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716016" y="1875085"/>
            <a:ext cx="1224136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5652120" y="1875085"/>
            <a:ext cx="3087906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69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539552" y="620688"/>
            <a:ext cx="79928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95536" y="18448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5536" y="36450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411760" y="1833339"/>
            <a:ext cx="2880320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3974" y="5085184"/>
            <a:ext cx="834449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95536" y="6237312"/>
            <a:ext cx="834449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5292080" y="1875085"/>
            <a:ext cx="1800200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092280" y="1844824"/>
            <a:ext cx="1656184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37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1437" y="620688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95536" y="18448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5536" y="3645024"/>
            <a:ext cx="187220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483768" y="1833339"/>
            <a:ext cx="2016224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3974" y="5085184"/>
            <a:ext cx="834449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95536" y="6237312"/>
            <a:ext cx="834449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499992" y="1875085"/>
            <a:ext cx="936104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5364088" y="1844824"/>
            <a:ext cx="1152128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6516216" y="1844824"/>
            <a:ext cx="2223810" cy="3107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27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0" y="1628800"/>
            <a:ext cx="3419872" cy="2808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808" y="0"/>
            <a:ext cx="9141192" cy="9807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419872" y="1628800"/>
            <a:ext cx="5724128" cy="28083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710" y="980728"/>
            <a:ext cx="91411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0" y="4437111"/>
            <a:ext cx="3419872" cy="242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404437" y="4437111"/>
            <a:ext cx="5724128" cy="242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63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>
          <a:blip r:embed="rId2"/>
          <a:stretch>
            <a:fillRect/>
          </a:stretch>
        </p:blipFill>
        <p:spPr>
          <a:xfrm>
            <a:off x="-14532" y="-7950"/>
            <a:ext cx="9158532" cy="686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Fidde</dc:creator>
  <cp:lastModifiedBy>Fidde</cp:lastModifiedBy>
  <cp:revision>11</cp:revision>
  <dcterms:created xsi:type="dcterms:W3CDTF">2014-12-04T07:14:11Z</dcterms:created>
  <dcterms:modified xsi:type="dcterms:W3CDTF">2014-12-10T09:02:19Z</dcterms:modified>
</cp:coreProperties>
</file>